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8" r:id="rId10"/>
    <p:sldId id="269" r:id="rId11"/>
    <p:sldId id="266" r:id="rId12"/>
    <p:sldId id="26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2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Caity%20Final%20Data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Caity%20Coef%20of%20Frictio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Caity%20Coef%20of%20Frictio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Caity%20Coef%20of%20Fric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Caity%20Final%20Dat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Caity%20Final%20Dat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Caity%20Final%20Dat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Caity\Masses%20of%20Samples_cmaleck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Caity\Masses%20of%20Samples_cmaleck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Caity\Masses%20of%20Samples_cmaleck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Caity\Masses%20of%20Samples_cmaleck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Caity\Masses%20of%20Samples_cmalec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Tribology Tests</a:t>
            </a:r>
            <a:r>
              <a:rPr lang="en-US" baseline="0"/>
              <a:t> on Ti-6Al-4V Samples Against SS in a Dry Environment</a:t>
            </a:r>
            <a:endParaRPr lang="en-US"/>
          </a:p>
        </c:rich>
      </c:tx>
      <c:layout>
        <c:manualLayout>
          <c:xMode val="edge"/>
          <c:yMode val="edge"/>
          <c:x val="0.18242366579177599"/>
          <c:y val="2.6143790849673221E-2"/>
        </c:manualLayout>
      </c:layout>
    </c:title>
    <c:plotArea>
      <c:layout>
        <c:manualLayout>
          <c:layoutTarget val="inner"/>
          <c:xMode val="edge"/>
          <c:yMode val="edge"/>
          <c:x val="0.1511620734908137"/>
          <c:y val="0.36209150326797396"/>
          <c:w val="0.79716426071741009"/>
          <c:h val="0.41141234796630827"/>
        </c:manualLayout>
      </c:layout>
      <c:scatterChart>
        <c:scatterStyle val="smoothMarker"/>
        <c:ser>
          <c:idx val="0"/>
          <c:order val="0"/>
          <c:spPr>
            <a:ln>
              <a:noFill/>
            </a:ln>
          </c:spPr>
          <c:marker>
            <c:symbol val="none"/>
          </c:marker>
          <c:trendline>
            <c:spPr>
              <a:ln w="25400"/>
            </c:spPr>
            <c:trendlineType val="movingAvg"/>
            <c:period val="6"/>
          </c:trendline>
          <c:yVal>
            <c:numRef>
              <c:f>Sheet1!$A$2:$GS$2</c:f>
              <c:numCache>
                <c:formatCode>General</c:formatCode>
                <c:ptCount val="201"/>
                <c:pt idx="0">
                  <c:v>1.2354999999999996</c:v>
                </c:pt>
                <c:pt idx="1">
                  <c:v>1.5269999999999995</c:v>
                </c:pt>
                <c:pt idx="2">
                  <c:v>1.4545999999999994</c:v>
                </c:pt>
                <c:pt idx="3">
                  <c:v>1.3904000000000001</c:v>
                </c:pt>
                <c:pt idx="4">
                  <c:v>1.4372999999999996</c:v>
                </c:pt>
                <c:pt idx="5">
                  <c:v>1.4117999999999991</c:v>
                </c:pt>
                <c:pt idx="6">
                  <c:v>1.3098999999999996</c:v>
                </c:pt>
                <c:pt idx="7">
                  <c:v>1.3323</c:v>
                </c:pt>
                <c:pt idx="8">
                  <c:v>1.3414999999999995</c:v>
                </c:pt>
                <c:pt idx="9">
                  <c:v>1.4015999999999993</c:v>
                </c:pt>
                <c:pt idx="10">
                  <c:v>1.42</c:v>
                </c:pt>
                <c:pt idx="11">
                  <c:v>1.3741000000000001</c:v>
                </c:pt>
                <c:pt idx="12">
                  <c:v>1.4851999999999996</c:v>
                </c:pt>
                <c:pt idx="13">
                  <c:v>1.581</c:v>
                </c:pt>
                <c:pt idx="14">
                  <c:v>1.3201000000000001</c:v>
                </c:pt>
                <c:pt idx="15">
                  <c:v>1.4464999999999995</c:v>
                </c:pt>
                <c:pt idx="16">
                  <c:v>1.3495999999999995</c:v>
                </c:pt>
                <c:pt idx="17">
                  <c:v>1.4822</c:v>
                </c:pt>
                <c:pt idx="18">
                  <c:v>1.3935</c:v>
                </c:pt>
                <c:pt idx="19">
                  <c:v>1.5137999999999996</c:v>
                </c:pt>
                <c:pt idx="20">
                  <c:v>1.6086</c:v>
                </c:pt>
                <c:pt idx="21">
                  <c:v>1.5627</c:v>
                </c:pt>
                <c:pt idx="22">
                  <c:v>1.472</c:v>
                </c:pt>
                <c:pt idx="23">
                  <c:v>1.4933999999999996</c:v>
                </c:pt>
                <c:pt idx="24">
                  <c:v>1.6595</c:v>
                </c:pt>
                <c:pt idx="25">
                  <c:v>1.8186</c:v>
                </c:pt>
                <c:pt idx="26">
                  <c:v>1.4046999999999996</c:v>
                </c:pt>
                <c:pt idx="27">
                  <c:v>1.5371999999999995</c:v>
                </c:pt>
                <c:pt idx="28">
                  <c:v>1.6871</c:v>
                </c:pt>
                <c:pt idx="29">
                  <c:v>1.6769000000000001</c:v>
                </c:pt>
                <c:pt idx="30">
                  <c:v>1.9795999999999996</c:v>
                </c:pt>
                <c:pt idx="31">
                  <c:v>2.0743999999999998</c:v>
                </c:pt>
                <c:pt idx="32">
                  <c:v>1.9826999999999995</c:v>
                </c:pt>
                <c:pt idx="33">
                  <c:v>2.0549999999999997</c:v>
                </c:pt>
                <c:pt idx="34">
                  <c:v>1.9010999999999996</c:v>
                </c:pt>
                <c:pt idx="35">
                  <c:v>2.1009000000000002</c:v>
                </c:pt>
                <c:pt idx="36">
                  <c:v>2.0753999999999997</c:v>
                </c:pt>
                <c:pt idx="37">
                  <c:v>2.0173000000000001</c:v>
                </c:pt>
                <c:pt idx="38">
                  <c:v>1.9907999999999995</c:v>
                </c:pt>
                <c:pt idx="39">
                  <c:v>1.7970999999999999</c:v>
                </c:pt>
                <c:pt idx="40">
                  <c:v>1.9989999999999997</c:v>
                </c:pt>
                <c:pt idx="41">
                  <c:v>1.9112999999999996</c:v>
                </c:pt>
                <c:pt idx="42">
                  <c:v>1.9449999999999996</c:v>
                </c:pt>
                <c:pt idx="43">
                  <c:v>2.0499000000000001</c:v>
                </c:pt>
                <c:pt idx="44">
                  <c:v>2.0335999999999999</c:v>
                </c:pt>
                <c:pt idx="45">
                  <c:v>1.8174999999999994</c:v>
                </c:pt>
                <c:pt idx="46">
                  <c:v>1.7022999999999999</c:v>
                </c:pt>
                <c:pt idx="47">
                  <c:v>1.7176</c:v>
                </c:pt>
                <c:pt idx="48">
                  <c:v>1.84</c:v>
                </c:pt>
                <c:pt idx="49">
                  <c:v>1.6798999999999995</c:v>
                </c:pt>
                <c:pt idx="50">
                  <c:v>1.8134999999999994</c:v>
                </c:pt>
                <c:pt idx="51">
                  <c:v>1.6667000000000001</c:v>
                </c:pt>
                <c:pt idx="52">
                  <c:v>1.5871999999999995</c:v>
                </c:pt>
                <c:pt idx="53">
                  <c:v>1.8512</c:v>
                </c:pt>
                <c:pt idx="54">
                  <c:v>1.7063999999999999</c:v>
                </c:pt>
                <c:pt idx="55">
                  <c:v>1.7778</c:v>
                </c:pt>
                <c:pt idx="56">
                  <c:v>1.58</c:v>
                </c:pt>
                <c:pt idx="57">
                  <c:v>1.7706000000000004</c:v>
                </c:pt>
                <c:pt idx="58">
                  <c:v>1.7238</c:v>
                </c:pt>
                <c:pt idx="59">
                  <c:v>1.7492000000000001</c:v>
                </c:pt>
                <c:pt idx="60">
                  <c:v>1.8471</c:v>
                </c:pt>
                <c:pt idx="61">
                  <c:v>1.8991</c:v>
                </c:pt>
                <c:pt idx="62">
                  <c:v>1.7238</c:v>
                </c:pt>
                <c:pt idx="63">
                  <c:v>1.6453</c:v>
                </c:pt>
                <c:pt idx="64">
                  <c:v>1.9622999999999995</c:v>
                </c:pt>
                <c:pt idx="65">
                  <c:v>1.5851</c:v>
                </c:pt>
                <c:pt idx="66">
                  <c:v>1.9744999999999995</c:v>
                </c:pt>
                <c:pt idx="67">
                  <c:v>1.9989999999999997</c:v>
                </c:pt>
                <c:pt idx="68">
                  <c:v>1.7533000000000001</c:v>
                </c:pt>
                <c:pt idx="69">
                  <c:v>1.4933999999999996</c:v>
                </c:pt>
                <c:pt idx="70">
                  <c:v>1.8807</c:v>
                </c:pt>
                <c:pt idx="71">
                  <c:v>1.8878999999999995</c:v>
                </c:pt>
                <c:pt idx="72">
                  <c:v>1.5423</c:v>
                </c:pt>
                <c:pt idx="73">
                  <c:v>1.9897999999999996</c:v>
                </c:pt>
                <c:pt idx="74">
                  <c:v>1.7819</c:v>
                </c:pt>
                <c:pt idx="75">
                  <c:v>1.8174999999999994</c:v>
                </c:pt>
                <c:pt idx="76">
                  <c:v>1.6504000000000001</c:v>
                </c:pt>
                <c:pt idx="77">
                  <c:v>1.7339</c:v>
                </c:pt>
                <c:pt idx="78">
                  <c:v>1.7115</c:v>
                </c:pt>
                <c:pt idx="79">
                  <c:v>1.5729</c:v>
                </c:pt>
                <c:pt idx="80">
                  <c:v>1.6339999999999995</c:v>
                </c:pt>
                <c:pt idx="81">
                  <c:v>1.6442000000000001</c:v>
                </c:pt>
                <c:pt idx="82">
                  <c:v>1.5096999999999996</c:v>
                </c:pt>
                <c:pt idx="83">
                  <c:v>1.5269999999999995</c:v>
                </c:pt>
                <c:pt idx="84">
                  <c:v>1.5014999999999996</c:v>
                </c:pt>
                <c:pt idx="85">
                  <c:v>1.4668999999999996</c:v>
                </c:pt>
                <c:pt idx="86">
                  <c:v>1.3160000000000001</c:v>
                </c:pt>
                <c:pt idx="87">
                  <c:v>1.4545999999999994</c:v>
                </c:pt>
                <c:pt idx="88">
                  <c:v>1.6034999999999995</c:v>
                </c:pt>
                <c:pt idx="89">
                  <c:v>1.6859999999999995</c:v>
                </c:pt>
                <c:pt idx="90">
                  <c:v>1.5963000000000001</c:v>
                </c:pt>
                <c:pt idx="91">
                  <c:v>1.3751</c:v>
                </c:pt>
                <c:pt idx="92">
                  <c:v>1.8093999999999995</c:v>
                </c:pt>
                <c:pt idx="93">
                  <c:v>1.5841000000000001</c:v>
                </c:pt>
                <c:pt idx="94">
                  <c:v>1.8939999999999995</c:v>
                </c:pt>
                <c:pt idx="95">
                  <c:v>1.5004999999999995</c:v>
                </c:pt>
                <c:pt idx="96">
                  <c:v>1.6228</c:v>
                </c:pt>
                <c:pt idx="97">
                  <c:v>1.7533000000000001</c:v>
                </c:pt>
                <c:pt idx="98">
                  <c:v>1.5882000000000001</c:v>
                </c:pt>
                <c:pt idx="99">
                  <c:v>1.6013999999999995</c:v>
                </c:pt>
                <c:pt idx="100">
                  <c:v>1.6514</c:v>
                </c:pt>
                <c:pt idx="101">
                  <c:v>2.059099999999999</c:v>
                </c:pt>
                <c:pt idx="102">
                  <c:v>1.8195999999999997</c:v>
                </c:pt>
                <c:pt idx="103">
                  <c:v>2.035699999999999</c:v>
                </c:pt>
                <c:pt idx="104">
                  <c:v>1.9510999999999996</c:v>
                </c:pt>
                <c:pt idx="105">
                  <c:v>2.0979000000000001</c:v>
                </c:pt>
                <c:pt idx="106">
                  <c:v>1.6147</c:v>
                </c:pt>
                <c:pt idx="107">
                  <c:v>1.9642999999999995</c:v>
                </c:pt>
                <c:pt idx="108">
                  <c:v>1.9581999999999995</c:v>
                </c:pt>
                <c:pt idx="109">
                  <c:v>1.5749</c:v>
                </c:pt>
                <c:pt idx="110">
                  <c:v>1.4148999999999996</c:v>
                </c:pt>
                <c:pt idx="111">
                  <c:v>1.6595</c:v>
                </c:pt>
                <c:pt idx="112">
                  <c:v>1.6391</c:v>
                </c:pt>
                <c:pt idx="113">
                  <c:v>2.1161999999999992</c:v>
                </c:pt>
                <c:pt idx="114">
                  <c:v>1.8878999999999995</c:v>
                </c:pt>
                <c:pt idx="115">
                  <c:v>1.8909</c:v>
                </c:pt>
                <c:pt idx="116">
                  <c:v>1.8583000000000001</c:v>
                </c:pt>
                <c:pt idx="117">
                  <c:v>1.8287</c:v>
                </c:pt>
                <c:pt idx="118">
                  <c:v>2.1161999999999992</c:v>
                </c:pt>
                <c:pt idx="119">
                  <c:v>2.1151999999999997</c:v>
                </c:pt>
                <c:pt idx="120">
                  <c:v>1.9591999999999996</c:v>
                </c:pt>
                <c:pt idx="121">
                  <c:v>2.1295000000000002</c:v>
                </c:pt>
                <c:pt idx="122">
                  <c:v>1.7022999999999999</c:v>
                </c:pt>
                <c:pt idx="123">
                  <c:v>2.0979000000000001</c:v>
                </c:pt>
                <c:pt idx="124">
                  <c:v>2.1040000000000001</c:v>
                </c:pt>
                <c:pt idx="125">
                  <c:v>2.0091999999999999</c:v>
                </c:pt>
                <c:pt idx="126">
                  <c:v>1.9418999999999993</c:v>
                </c:pt>
                <c:pt idx="127">
                  <c:v>2.1937000000000002</c:v>
                </c:pt>
                <c:pt idx="128">
                  <c:v>1.9948999999999995</c:v>
                </c:pt>
                <c:pt idx="129">
                  <c:v>2.1284000000000001</c:v>
                </c:pt>
                <c:pt idx="130">
                  <c:v>2.0397999999999992</c:v>
                </c:pt>
                <c:pt idx="131">
                  <c:v>2.1896</c:v>
                </c:pt>
                <c:pt idx="132">
                  <c:v>2.2915000000000001</c:v>
                </c:pt>
                <c:pt idx="133">
                  <c:v>1.9010999999999996</c:v>
                </c:pt>
                <c:pt idx="134">
                  <c:v>2.1661999999999999</c:v>
                </c:pt>
                <c:pt idx="135">
                  <c:v>2.1315</c:v>
                </c:pt>
                <c:pt idx="136">
                  <c:v>2.1478000000000002</c:v>
                </c:pt>
                <c:pt idx="137">
                  <c:v>2.1947000000000001</c:v>
                </c:pt>
                <c:pt idx="138">
                  <c:v>2.0377000000000001</c:v>
                </c:pt>
                <c:pt idx="139">
                  <c:v>2.0865999999999998</c:v>
                </c:pt>
                <c:pt idx="140">
                  <c:v>2.1559999999999997</c:v>
                </c:pt>
                <c:pt idx="141">
                  <c:v>1.7706000000000004</c:v>
                </c:pt>
                <c:pt idx="142">
                  <c:v>2.0427999999999997</c:v>
                </c:pt>
                <c:pt idx="143">
                  <c:v>2.1030000000000002</c:v>
                </c:pt>
                <c:pt idx="144">
                  <c:v>2.0305999999999997</c:v>
                </c:pt>
                <c:pt idx="145">
                  <c:v>1.8857999999999995</c:v>
                </c:pt>
                <c:pt idx="146">
                  <c:v>1.9234999999999995</c:v>
                </c:pt>
                <c:pt idx="147">
                  <c:v>2.0070999999999999</c:v>
                </c:pt>
                <c:pt idx="148">
                  <c:v>2.1539000000000001</c:v>
                </c:pt>
                <c:pt idx="149">
                  <c:v>2.0846</c:v>
                </c:pt>
                <c:pt idx="150">
                  <c:v>2.1610999999999998</c:v>
                </c:pt>
                <c:pt idx="151">
                  <c:v>1.8420000000000001</c:v>
                </c:pt>
                <c:pt idx="152">
                  <c:v>2.3271999999999999</c:v>
                </c:pt>
                <c:pt idx="153">
                  <c:v>1.7431000000000001</c:v>
                </c:pt>
                <c:pt idx="154">
                  <c:v>1.9887999999999995</c:v>
                </c:pt>
                <c:pt idx="155">
                  <c:v>2.1335000000000002</c:v>
                </c:pt>
                <c:pt idx="156">
                  <c:v>2.132499999999999</c:v>
                </c:pt>
                <c:pt idx="157">
                  <c:v>2.2507999999999999</c:v>
                </c:pt>
                <c:pt idx="158">
                  <c:v>2.2711999999999999</c:v>
                </c:pt>
                <c:pt idx="159">
                  <c:v>1.5177999999999996</c:v>
                </c:pt>
                <c:pt idx="160">
                  <c:v>1.9622999999999995</c:v>
                </c:pt>
                <c:pt idx="161">
                  <c:v>2.1295000000000002</c:v>
                </c:pt>
                <c:pt idx="162">
                  <c:v>2.3089</c:v>
                </c:pt>
                <c:pt idx="163">
                  <c:v>2.1406999999999998</c:v>
                </c:pt>
                <c:pt idx="164">
                  <c:v>2.1539000000000001</c:v>
                </c:pt>
                <c:pt idx="165">
                  <c:v>2.2059000000000002</c:v>
                </c:pt>
                <c:pt idx="166">
                  <c:v>2.2416</c:v>
                </c:pt>
                <c:pt idx="167">
                  <c:v>2.1263999999999998</c:v>
                </c:pt>
                <c:pt idx="168">
                  <c:v>1.9194999999999995</c:v>
                </c:pt>
                <c:pt idx="169">
                  <c:v>2.0101999999999998</c:v>
                </c:pt>
                <c:pt idx="170">
                  <c:v>2.2161</c:v>
                </c:pt>
                <c:pt idx="171">
                  <c:v>1.9622999999999995</c:v>
                </c:pt>
                <c:pt idx="172">
                  <c:v>2.099899999999999</c:v>
                </c:pt>
                <c:pt idx="173">
                  <c:v>2.0947999999999998</c:v>
                </c:pt>
                <c:pt idx="174">
                  <c:v>2.1436999999999999</c:v>
                </c:pt>
                <c:pt idx="175">
                  <c:v>1.5902000000000001</c:v>
                </c:pt>
                <c:pt idx="176">
                  <c:v>1.6859999999999995</c:v>
                </c:pt>
                <c:pt idx="177">
                  <c:v>2.0682999999999998</c:v>
                </c:pt>
                <c:pt idx="178">
                  <c:v>2.1141999999999999</c:v>
                </c:pt>
                <c:pt idx="179">
                  <c:v>2.151899999999999</c:v>
                </c:pt>
                <c:pt idx="180">
                  <c:v>2.139699999999999</c:v>
                </c:pt>
                <c:pt idx="181">
                  <c:v>1.5505</c:v>
                </c:pt>
                <c:pt idx="182">
                  <c:v>2.2425999999999999</c:v>
                </c:pt>
                <c:pt idx="183">
                  <c:v>1.9296999999999993</c:v>
                </c:pt>
                <c:pt idx="184">
                  <c:v>2.0764999999999989</c:v>
                </c:pt>
                <c:pt idx="185">
                  <c:v>2.1835000000000009</c:v>
                </c:pt>
                <c:pt idx="186">
                  <c:v>2.139699999999999</c:v>
                </c:pt>
                <c:pt idx="187">
                  <c:v>2.1793999999999998</c:v>
                </c:pt>
                <c:pt idx="188">
                  <c:v>2.1672000000000002</c:v>
                </c:pt>
                <c:pt idx="189">
                  <c:v>2.151899999999999</c:v>
                </c:pt>
                <c:pt idx="190">
                  <c:v>1.7156</c:v>
                </c:pt>
                <c:pt idx="191">
                  <c:v>2.0417999999999998</c:v>
                </c:pt>
                <c:pt idx="192">
                  <c:v>1.9510999999999996</c:v>
                </c:pt>
                <c:pt idx="193">
                  <c:v>1.9398999999999993</c:v>
                </c:pt>
                <c:pt idx="194">
                  <c:v>2.0009999999999999</c:v>
                </c:pt>
                <c:pt idx="195">
                  <c:v>1.9877999999999996</c:v>
                </c:pt>
                <c:pt idx="196">
                  <c:v>2.2170999999999998</c:v>
                </c:pt>
                <c:pt idx="197">
                  <c:v>2.1181999999999999</c:v>
                </c:pt>
                <c:pt idx="198">
                  <c:v>2.1040000000000001</c:v>
                </c:pt>
                <c:pt idx="199">
                  <c:v>2.0255000000000001</c:v>
                </c:pt>
                <c:pt idx="200">
                  <c:v>2.0193999999999992</c:v>
                </c:pt>
              </c:numCache>
            </c:numRef>
          </c:yVal>
          <c:smooth val="1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FFC000"/>
                </a:solidFill>
              </a:ln>
            </c:spPr>
            <c:trendlineType val="movingAvg"/>
            <c:period val="8"/>
          </c:trendline>
          <c:yVal>
            <c:numRef>
              <c:f>Sheet1!$A$3:$GS$3</c:f>
              <c:numCache>
                <c:formatCode>General</c:formatCode>
                <c:ptCount val="201"/>
                <c:pt idx="0">
                  <c:v>1.0070999999999997</c:v>
                </c:pt>
                <c:pt idx="1">
                  <c:v>1.0692999999999995</c:v>
                </c:pt>
                <c:pt idx="2">
                  <c:v>1.1876</c:v>
                </c:pt>
                <c:pt idx="3">
                  <c:v>1.1640999999999999</c:v>
                </c:pt>
                <c:pt idx="4">
                  <c:v>1.3344</c:v>
                </c:pt>
                <c:pt idx="5">
                  <c:v>1.2537999999999996</c:v>
                </c:pt>
                <c:pt idx="6">
                  <c:v>1.2996999999999996</c:v>
                </c:pt>
                <c:pt idx="7">
                  <c:v>1.0998999999999997</c:v>
                </c:pt>
                <c:pt idx="8">
                  <c:v>1.4056999999999991</c:v>
                </c:pt>
                <c:pt idx="9">
                  <c:v>1.3057999999999996</c:v>
                </c:pt>
                <c:pt idx="10">
                  <c:v>1.4148999999999996</c:v>
                </c:pt>
                <c:pt idx="11">
                  <c:v>1.5412999999999994</c:v>
                </c:pt>
                <c:pt idx="12">
                  <c:v>1.5290999999999995</c:v>
                </c:pt>
                <c:pt idx="13">
                  <c:v>1.4291999999999996</c:v>
                </c:pt>
                <c:pt idx="14">
                  <c:v>1.6106</c:v>
                </c:pt>
                <c:pt idx="15">
                  <c:v>1.5923</c:v>
                </c:pt>
                <c:pt idx="16">
                  <c:v>1.4107999999999996</c:v>
                </c:pt>
                <c:pt idx="17">
                  <c:v>1.6514</c:v>
                </c:pt>
                <c:pt idx="18">
                  <c:v>1.6769000000000001</c:v>
                </c:pt>
                <c:pt idx="19">
                  <c:v>1.5871999999999995</c:v>
                </c:pt>
                <c:pt idx="20">
                  <c:v>1.579</c:v>
                </c:pt>
                <c:pt idx="21">
                  <c:v>1.7982000000000005</c:v>
                </c:pt>
                <c:pt idx="22">
                  <c:v>1.5902000000000001</c:v>
                </c:pt>
                <c:pt idx="23">
                  <c:v>1.6126</c:v>
                </c:pt>
                <c:pt idx="24">
                  <c:v>1.6422000000000001</c:v>
                </c:pt>
                <c:pt idx="25">
                  <c:v>2.1355999999999997</c:v>
                </c:pt>
                <c:pt idx="26">
                  <c:v>1.4474999999999996</c:v>
                </c:pt>
                <c:pt idx="27">
                  <c:v>1.7950999999999999</c:v>
                </c:pt>
                <c:pt idx="28">
                  <c:v>1.7492000000000001</c:v>
                </c:pt>
                <c:pt idx="29">
                  <c:v>1.8726</c:v>
                </c:pt>
                <c:pt idx="30">
                  <c:v>1.9438999999999993</c:v>
                </c:pt>
                <c:pt idx="31">
                  <c:v>1.8104</c:v>
                </c:pt>
                <c:pt idx="32">
                  <c:v>1.6993</c:v>
                </c:pt>
                <c:pt idx="33">
                  <c:v>1.6932</c:v>
                </c:pt>
                <c:pt idx="34">
                  <c:v>2.0193999999999992</c:v>
                </c:pt>
                <c:pt idx="35">
                  <c:v>1.7339</c:v>
                </c:pt>
                <c:pt idx="36">
                  <c:v>1.7696000000000001</c:v>
                </c:pt>
                <c:pt idx="37">
                  <c:v>1.9550999999999996</c:v>
                </c:pt>
                <c:pt idx="38">
                  <c:v>2.0162999999999993</c:v>
                </c:pt>
                <c:pt idx="39">
                  <c:v>1.524</c:v>
                </c:pt>
                <c:pt idx="40">
                  <c:v>1.6606000000000001</c:v>
                </c:pt>
                <c:pt idx="41">
                  <c:v>1.6769000000000001</c:v>
                </c:pt>
                <c:pt idx="42">
                  <c:v>1.9163999999999997</c:v>
                </c:pt>
                <c:pt idx="43">
                  <c:v>1.8674999999999995</c:v>
                </c:pt>
                <c:pt idx="44">
                  <c:v>1.7859</c:v>
                </c:pt>
                <c:pt idx="45">
                  <c:v>1.7238</c:v>
                </c:pt>
                <c:pt idx="46">
                  <c:v>1.6249</c:v>
                </c:pt>
                <c:pt idx="47">
                  <c:v>1.7226999999999999</c:v>
                </c:pt>
                <c:pt idx="48">
                  <c:v>1.6738</c:v>
                </c:pt>
                <c:pt idx="49">
                  <c:v>1.8113999999999995</c:v>
                </c:pt>
                <c:pt idx="50">
                  <c:v>1.6880999999999999</c:v>
                </c:pt>
                <c:pt idx="51">
                  <c:v>1.6453</c:v>
                </c:pt>
                <c:pt idx="52">
                  <c:v>1.6738</c:v>
                </c:pt>
                <c:pt idx="53">
                  <c:v>1.8522000000000001</c:v>
                </c:pt>
                <c:pt idx="54">
                  <c:v>1.7513000000000001</c:v>
                </c:pt>
                <c:pt idx="55">
                  <c:v>1.6575</c:v>
                </c:pt>
                <c:pt idx="56">
                  <c:v>1.4964</c:v>
                </c:pt>
                <c:pt idx="57">
                  <c:v>1.7104999999999999</c:v>
                </c:pt>
                <c:pt idx="58">
                  <c:v>1.7145999999999999</c:v>
                </c:pt>
                <c:pt idx="59">
                  <c:v>1.6463000000000001</c:v>
                </c:pt>
                <c:pt idx="60">
                  <c:v>1.6646000000000001</c:v>
                </c:pt>
                <c:pt idx="61">
                  <c:v>1.7145999999999999</c:v>
                </c:pt>
                <c:pt idx="62">
                  <c:v>1.7421000000000004</c:v>
                </c:pt>
                <c:pt idx="63">
                  <c:v>1.6728000000000001</c:v>
                </c:pt>
                <c:pt idx="64">
                  <c:v>1.6911</c:v>
                </c:pt>
                <c:pt idx="65">
                  <c:v>1.6850000000000001</c:v>
                </c:pt>
                <c:pt idx="66">
                  <c:v>1.5984</c:v>
                </c:pt>
                <c:pt idx="67">
                  <c:v>1.7278</c:v>
                </c:pt>
                <c:pt idx="68">
                  <c:v>1.6646000000000001</c:v>
                </c:pt>
                <c:pt idx="69">
                  <c:v>1.5249999999999995</c:v>
                </c:pt>
                <c:pt idx="70">
                  <c:v>1.6412</c:v>
                </c:pt>
                <c:pt idx="71">
                  <c:v>1.5851</c:v>
                </c:pt>
                <c:pt idx="72">
                  <c:v>1.5575999999999997</c:v>
                </c:pt>
                <c:pt idx="73">
                  <c:v>1.6004</c:v>
                </c:pt>
                <c:pt idx="74">
                  <c:v>1.6809000000000001</c:v>
                </c:pt>
                <c:pt idx="75">
                  <c:v>1.5218999999999996</c:v>
                </c:pt>
                <c:pt idx="76">
                  <c:v>1.629</c:v>
                </c:pt>
                <c:pt idx="77">
                  <c:v>1.6819999999999995</c:v>
                </c:pt>
                <c:pt idx="78">
                  <c:v>1.6249</c:v>
                </c:pt>
                <c:pt idx="79">
                  <c:v>1.4801</c:v>
                </c:pt>
                <c:pt idx="80">
                  <c:v>1.5464</c:v>
                </c:pt>
                <c:pt idx="81">
                  <c:v>1.6074999999999995</c:v>
                </c:pt>
                <c:pt idx="82">
                  <c:v>1.4637999999999995</c:v>
                </c:pt>
                <c:pt idx="83">
                  <c:v>1.6921999999999999</c:v>
                </c:pt>
                <c:pt idx="84">
                  <c:v>1.6269</c:v>
                </c:pt>
                <c:pt idx="85">
                  <c:v>1.4892999999999996</c:v>
                </c:pt>
                <c:pt idx="86">
                  <c:v>1.5882000000000001</c:v>
                </c:pt>
                <c:pt idx="87">
                  <c:v>1.5505</c:v>
                </c:pt>
                <c:pt idx="88">
                  <c:v>1.5943000000000001</c:v>
                </c:pt>
                <c:pt idx="89">
                  <c:v>1.5412999999999994</c:v>
                </c:pt>
                <c:pt idx="90">
                  <c:v>1.5575999999999997</c:v>
                </c:pt>
                <c:pt idx="91">
                  <c:v>1.4607999999999997</c:v>
                </c:pt>
                <c:pt idx="92">
                  <c:v>1.4851999999999996</c:v>
                </c:pt>
                <c:pt idx="93">
                  <c:v>1.5688</c:v>
                </c:pt>
                <c:pt idx="94">
                  <c:v>1.6351</c:v>
                </c:pt>
                <c:pt idx="95">
                  <c:v>1.631</c:v>
                </c:pt>
                <c:pt idx="96">
                  <c:v>1.6065</c:v>
                </c:pt>
                <c:pt idx="97">
                  <c:v>1.6188</c:v>
                </c:pt>
                <c:pt idx="98">
                  <c:v>1.4822</c:v>
                </c:pt>
                <c:pt idx="99">
                  <c:v>1.5729</c:v>
                </c:pt>
                <c:pt idx="100">
                  <c:v>1.5371999999999995</c:v>
                </c:pt>
                <c:pt idx="101">
                  <c:v>1.4831999999999996</c:v>
                </c:pt>
                <c:pt idx="102">
                  <c:v>1.5972999999999995</c:v>
                </c:pt>
                <c:pt idx="103">
                  <c:v>1.524</c:v>
                </c:pt>
                <c:pt idx="104">
                  <c:v>1.5902000000000001</c:v>
                </c:pt>
                <c:pt idx="105">
                  <c:v>1.5464</c:v>
                </c:pt>
                <c:pt idx="106">
                  <c:v>1.3874</c:v>
                </c:pt>
                <c:pt idx="107">
                  <c:v>1.5473999999999997</c:v>
                </c:pt>
                <c:pt idx="108">
                  <c:v>1.4566999999999997</c:v>
                </c:pt>
                <c:pt idx="109">
                  <c:v>1.5871999999999995</c:v>
                </c:pt>
                <c:pt idx="110">
                  <c:v>1.5024999999999995</c:v>
                </c:pt>
                <c:pt idx="111">
                  <c:v>1.415899999999999</c:v>
                </c:pt>
                <c:pt idx="112">
                  <c:v>1.5688</c:v>
                </c:pt>
                <c:pt idx="113">
                  <c:v>1.421999999999999</c:v>
                </c:pt>
                <c:pt idx="114">
                  <c:v>1.413899999999999</c:v>
                </c:pt>
                <c:pt idx="115">
                  <c:v>1.5096999999999996</c:v>
                </c:pt>
                <c:pt idx="116">
                  <c:v>1.4647999999999997</c:v>
                </c:pt>
                <c:pt idx="117">
                  <c:v>1.3996</c:v>
                </c:pt>
                <c:pt idx="118">
                  <c:v>1.42</c:v>
                </c:pt>
                <c:pt idx="119">
                  <c:v>1.37</c:v>
                </c:pt>
                <c:pt idx="120">
                  <c:v>1.4484999999999995</c:v>
                </c:pt>
                <c:pt idx="121">
                  <c:v>1.4240999999999995</c:v>
                </c:pt>
                <c:pt idx="122">
                  <c:v>1.3761000000000001</c:v>
                </c:pt>
                <c:pt idx="123">
                  <c:v>1.3169999999999995</c:v>
                </c:pt>
                <c:pt idx="124">
                  <c:v>1.3680000000000001</c:v>
                </c:pt>
                <c:pt idx="125">
                  <c:v>1.369</c:v>
                </c:pt>
                <c:pt idx="126">
                  <c:v>1.2792999999999997</c:v>
                </c:pt>
                <c:pt idx="127">
                  <c:v>1.367</c:v>
                </c:pt>
                <c:pt idx="128">
                  <c:v>1.4097999999999991</c:v>
                </c:pt>
                <c:pt idx="129">
                  <c:v>1.3935</c:v>
                </c:pt>
                <c:pt idx="130">
                  <c:v>1.3802000000000001</c:v>
                </c:pt>
                <c:pt idx="131">
                  <c:v>1.2914999999999996</c:v>
                </c:pt>
                <c:pt idx="132">
                  <c:v>1.3332999999999995</c:v>
                </c:pt>
                <c:pt idx="133">
                  <c:v>1.2987</c:v>
                </c:pt>
                <c:pt idx="134">
                  <c:v>1.3160000000000001</c:v>
                </c:pt>
                <c:pt idx="135">
                  <c:v>1.3507</c:v>
                </c:pt>
                <c:pt idx="136">
                  <c:v>1.472</c:v>
                </c:pt>
                <c:pt idx="137">
                  <c:v>1.2844</c:v>
                </c:pt>
                <c:pt idx="138">
                  <c:v>1.4433999999999996</c:v>
                </c:pt>
                <c:pt idx="139">
                  <c:v>1.3292999999999995</c:v>
                </c:pt>
                <c:pt idx="140">
                  <c:v>1.4342999999999995</c:v>
                </c:pt>
                <c:pt idx="141">
                  <c:v>1.3210999999999995</c:v>
                </c:pt>
                <c:pt idx="142">
                  <c:v>1.3863000000000001</c:v>
                </c:pt>
                <c:pt idx="143">
                  <c:v>1.4842</c:v>
                </c:pt>
                <c:pt idx="144">
                  <c:v>1.4586999999999997</c:v>
                </c:pt>
                <c:pt idx="145">
                  <c:v>1.4822</c:v>
                </c:pt>
                <c:pt idx="146">
                  <c:v>1.4862</c:v>
                </c:pt>
                <c:pt idx="147">
                  <c:v>1.4148999999999996</c:v>
                </c:pt>
                <c:pt idx="148">
                  <c:v>1.4801</c:v>
                </c:pt>
                <c:pt idx="149">
                  <c:v>1.4097999999999991</c:v>
                </c:pt>
                <c:pt idx="150">
                  <c:v>1.5525</c:v>
                </c:pt>
                <c:pt idx="151">
                  <c:v>1.4658999999999995</c:v>
                </c:pt>
                <c:pt idx="152">
                  <c:v>1.4260999999999995</c:v>
                </c:pt>
                <c:pt idx="153">
                  <c:v>1.369</c:v>
                </c:pt>
                <c:pt idx="154">
                  <c:v>1.2670999999999994</c:v>
                </c:pt>
                <c:pt idx="155">
                  <c:v>1.4301999999999995</c:v>
                </c:pt>
                <c:pt idx="156">
                  <c:v>1.4494999999999996</c:v>
                </c:pt>
                <c:pt idx="157">
                  <c:v>1.3028</c:v>
                </c:pt>
                <c:pt idx="158">
                  <c:v>1.2996999999999996</c:v>
                </c:pt>
                <c:pt idx="159">
                  <c:v>1.5249999999999995</c:v>
                </c:pt>
                <c:pt idx="160">
                  <c:v>1.3405</c:v>
                </c:pt>
                <c:pt idx="161">
                  <c:v>1.3863000000000001</c:v>
                </c:pt>
                <c:pt idx="162">
                  <c:v>1.4535999999999996</c:v>
                </c:pt>
                <c:pt idx="163">
                  <c:v>1.4087999999999996</c:v>
                </c:pt>
                <c:pt idx="164">
                  <c:v>1.3323</c:v>
                </c:pt>
                <c:pt idx="165">
                  <c:v>1.3077999999999996</c:v>
                </c:pt>
                <c:pt idx="166">
                  <c:v>1.4535999999999996</c:v>
                </c:pt>
                <c:pt idx="167">
                  <c:v>1.3843000000000001</c:v>
                </c:pt>
                <c:pt idx="168">
                  <c:v>1.2824</c:v>
                </c:pt>
                <c:pt idx="169">
                  <c:v>1.369</c:v>
                </c:pt>
                <c:pt idx="170">
                  <c:v>1.4984999999999995</c:v>
                </c:pt>
                <c:pt idx="171">
                  <c:v>1.4392999999999996</c:v>
                </c:pt>
                <c:pt idx="172">
                  <c:v>1.3536999999999995</c:v>
                </c:pt>
                <c:pt idx="173">
                  <c:v>1.3169999999999995</c:v>
                </c:pt>
                <c:pt idx="174">
                  <c:v>1.2456999999999996</c:v>
                </c:pt>
                <c:pt idx="175">
                  <c:v>1.3384</c:v>
                </c:pt>
                <c:pt idx="176">
                  <c:v>1.3843000000000001</c:v>
                </c:pt>
                <c:pt idx="177">
                  <c:v>1.6106</c:v>
                </c:pt>
                <c:pt idx="178">
                  <c:v>1.5586</c:v>
                </c:pt>
                <c:pt idx="179">
                  <c:v>1.5055999999999996</c:v>
                </c:pt>
                <c:pt idx="180">
                  <c:v>1.5269999999999995</c:v>
                </c:pt>
                <c:pt idx="181">
                  <c:v>1.4240999999999995</c:v>
                </c:pt>
                <c:pt idx="182">
                  <c:v>1.528</c:v>
                </c:pt>
                <c:pt idx="183">
                  <c:v>1.3230999999999995</c:v>
                </c:pt>
                <c:pt idx="184">
                  <c:v>1.4382999999999995</c:v>
                </c:pt>
                <c:pt idx="185">
                  <c:v>1.3516999999999995</c:v>
                </c:pt>
                <c:pt idx="186">
                  <c:v>1.3547</c:v>
                </c:pt>
                <c:pt idx="187">
                  <c:v>1.3935</c:v>
                </c:pt>
                <c:pt idx="188">
                  <c:v>1.3527</c:v>
                </c:pt>
                <c:pt idx="189">
                  <c:v>1.2588999999999995</c:v>
                </c:pt>
                <c:pt idx="190">
                  <c:v>1.4046999999999996</c:v>
                </c:pt>
                <c:pt idx="191">
                  <c:v>1.2803</c:v>
                </c:pt>
                <c:pt idx="192">
                  <c:v>1.3292999999999995</c:v>
                </c:pt>
                <c:pt idx="193">
                  <c:v>1.3884000000000001</c:v>
                </c:pt>
                <c:pt idx="194">
                  <c:v>1.2914999999999996</c:v>
                </c:pt>
                <c:pt idx="195">
                  <c:v>1.2874999999999996</c:v>
                </c:pt>
                <c:pt idx="196">
                  <c:v>1.2068999999999996</c:v>
                </c:pt>
                <c:pt idx="197">
                  <c:v>1.2017999999999995</c:v>
                </c:pt>
                <c:pt idx="198">
                  <c:v>1.3527</c:v>
                </c:pt>
                <c:pt idx="199">
                  <c:v>1.4331999999999996</c:v>
                </c:pt>
                <c:pt idx="200">
                  <c:v>1.3792</c:v>
                </c:pt>
              </c:numCache>
            </c:numRef>
          </c:yVal>
          <c:smooth val="1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trendline>
            <c:spPr>
              <a:ln w="22225">
                <a:solidFill>
                  <a:srgbClr val="00B0F0"/>
                </a:solidFill>
              </a:ln>
            </c:spPr>
            <c:trendlineType val="movingAvg"/>
            <c:period val="4"/>
          </c:trendline>
          <c:yVal>
            <c:numRef>
              <c:f>Sheet1!$A$4:$GS$4</c:f>
              <c:numCache>
                <c:formatCode>General</c:formatCode>
                <c:ptCount val="201"/>
                <c:pt idx="0">
                  <c:v>0.89700000000000024</c:v>
                </c:pt>
                <c:pt idx="1">
                  <c:v>1.2191999999999996</c:v>
                </c:pt>
                <c:pt idx="2">
                  <c:v>1.2588999999999995</c:v>
                </c:pt>
                <c:pt idx="3">
                  <c:v>1.2568999999999995</c:v>
                </c:pt>
                <c:pt idx="4">
                  <c:v>1.0744</c:v>
                </c:pt>
                <c:pt idx="5">
                  <c:v>1.2293999999999996</c:v>
                </c:pt>
                <c:pt idx="6">
                  <c:v>1.208</c:v>
                </c:pt>
                <c:pt idx="7">
                  <c:v>1.2202</c:v>
                </c:pt>
                <c:pt idx="8">
                  <c:v>1.1468</c:v>
                </c:pt>
                <c:pt idx="9">
                  <c:v>1.1763999999999999</c:v>
                </c:pt>
                <c:pt idx="10">
                  <c:v>1.1927000000000001</c:v>
                </c:pt>
                <c:pt idx="11">
                  <c:v>1.1396999999999995</c:v>
                </c:pt>
                <c:pt idx="12">
                  <c:v>1.1436999999999995</c:v>
                </c:pt>
                <c:pt idx="13">
                  <c:v>1.1865000000000001</c:v>
                </c:pt>
                <c:pt idx="14">
                  <c:v>1.1457999999999995</c:v>
                </c:pt>
                <c:pt idx="15">
                  <c:v>1.1346000000000001</c:v>
                </c:pt>
                <c:pt idx="16">
                  <c:v>1.105</c:v>
                </c:pt>
                <c:pt idx="17">
                  <c:v>1.1294999999999995</c:v>
                </c:pt>
                <c:pt idx="18">
                  <c:v>1.0631999999999995</c:v>
                </c:pt>
                <c:pt idx="19">
                  <c:v>1.1254</c:v>
                </c:pt>
                <c:pt idx="20">
                  <c:v>1.1284000000000001</c:v>
                </c:pt>
                <c:pt idx="21">
                  <c:v>1.1407</c:v>
                </c:pt>
                <c:pt idx="22">
                  <c:v>1.1436999999999995</c:v>
                </c:pt>
                <c:pt idx="23">
                  <c:v>1.1916</c:v>
                </c:pt>
                <c:pt idx="24">
                  <c:v>1.2711999999999997</c:v>
                </c:pt>
                <c:pt idx="25">
                  <c:v>1.2661</c:v>
                </c:pt>
                <c:pt idx="26">
                  <c:v>1.2914999999999996</c:v>
                </c:pt>
                <c:pt idx="27">
                  <c:v>1.2751999999999994</c:v>
                </c:pt>
                <c:pt idx="28">
                  <c:v>1.2028999999999996</c:v>
                </c:pt>
                <c:pt idx="29">
                  <c:v>1.3109</c:v>
                </c:pt>
                <c:pt idx="30">
                  <c:v>1.2844</c:v>
                </c:pt>
                <c:pt idx="31">
                  <c:v>1.3312999999999995</c:v>
                </c:pt>
                <c:pt idx="32">
                  <c:v>1.3731</c:v>
                </c:pt>
                <c:pt idx="33">
                  <c:v>1.3486</c:v>
                </c:pt>
                <c:pt idx="34">
                  <c:v>1.4372999999999996</c:v>
                </c:pt>
                <c:pt idx="35">
                  <c:v>1.4423999999999995</c:v>
                </c:pt>
                <c:pt idx="36">
                  <c:v>1.3741000000000001</c:v>
                </c:pt>
                <c:pt idx="37">
                  <c:v>1.4443999999999995</c:v>
                </c:pt>
                <c:pt idx="38">
                  <c:v>1.4464999999999995</c:v>
                </c:pt>
                <c:pt idx="39">
                  <c:v>1.4301999999999995</c:v>
                </c:pt>
                <c:pt idx="40">
                  <c:v>1.3863000000000001</c:v>
                </c:pt>
                <c:pt idx="41">
                  <c:v>1.4484999999999995</c:v>
                </c:pt>
                <c:pt idx="42">
                  <c:v>1.4515999999999996</c:v>
                </c:pt>
                <c:pt idx="43">
                  <c:v>1.4107999999999996</c:v>
                </c:pt>
                <c:pt idx="44">
                  <c:v>1.4331999999999996</c:v>
                </c:pt>
                <c:pt idx="45">
                  <c:v>1.4566999999999997</c:v>
                </c:pt>
                <c:pt idx="46">
                  <c:v>1.3262</c:v>
                </c:pt>
                <c:pt idx="47">
                  <c:v>1.4627999999999997</c:v>
                </c:pt>
                <c:pt idx="48">
                  <c:v>1.4107999999999996</c:v>
                </c:pt>
                <c:pt idx="49">
                  <c:v>1.4545999999999994</c:v>
                </c:pt>
                <c:pt idx="50">
                  <c:v>1.4596999999999996</c:v>
                </c:pt>
                <c:pt idx="51">
                  <c:v>1.4087999999999996</c:v>
                </c:pt>
                <c:pt idx="52">
                  <c:v>1.4525999999999994</c:v>
                </c:pt>
                <c:pt idx="53">
                  <c:v>1.4454999999999996</c:v>
                </c:pt>
                <c:pt idx="54">
                  <c:v>1.3384</c:v>
                </c:pt>
                <c:pt idx="55">
                  <c:v>1.4647999999999997</c:v>
                </c:pt>
                <c:pt idx="56">
                  <c:v>1.4851999999999996</c:v>
                </c:pt>
                <c:pt idx="57">
                  <c:v>1.4678999999999995</c:v>
                </c:pt>
                <c:pt idx="58">
                  <c:v>1.5545</c:v>
                </c:pt>
                <c:pt idx="59">
                  <c:v>1.581</c:v>
                </c:pt>
                <c:pt idx="60">
                  <c:v>1.5024999999999995</c:v>
                </c:pt>
                <c:pt idx="61">
                  <c:v>1.526</c:v>
                </c:pt>
                <c:pt idx="62">
                  <c:v>1.4964</c:v>
                </c:pt>
                <c:pt idx="63">
                  <c:v>1.5729</c:v>
                </c:pt>
                <c:pt idx="64">
                  <c:v>1.6319999999999995</c:v>
                </c:pt>
                <c:pt idx="65">
                  <c:v>1.5963000000000001</c:v>
                </c:pt>
                <c:pt idx="66">
                  <c:v>1.6197999999999995</c:v>
                </c:pt>
                <c:pt idx="67">
                  <c:v>1.5749</c:v>
                </c:pt>
                <c:pt idx="68">
                  <c:v>1.5301</c:v>
                </c:pt>
                <c:pt idx="69">
                  <c:v>1.4678999999999995</c:v>
                </c:pt>
                <c:pt idx="70">
                  <c:v>1.5269999999999995</c:v>
                </c:pt>
                <c:pt idx="71">
                  <c:v>1.4576999999999996</c:v>
                </c:pt>
                <c:pt idx="72">
                  <c:v>1.4209999999999996</c:v>
                </c:pt>
                <c:pt idx="73">
                  <c:v>1.3495999999999995</c:v>
                </c:pt>
                <c:pt idx="74">
                  <c:v>1.4912999999999996</c:v>
                </c:pt>
                <c:pt idx="75">
                  <c:v>1.4392999999999996</c:v>
                </c:pt>
                <c:pt idx="76">
                  <c:v>1.3751</c:v>
                </c:pt>
                <c:pt idx="77">
                  <c:v>1.4382999999999995</c:v>
                </c:pt>
                <c:pt idx="78">
                  <c:v>1.4372999999999996</c:v>
                </c:pt>
                <c:pt idx="79">
                  <c:v>1.4107999999999996</c:v>
                </c:pt>
                <c:pt idx="80">
                  <c:v>1.4331999999999996</c:v>
                </c:pt>
                <c:pt idx="81">
                  <c:v>1.5116999999999996</c:v>
                </c:pt>
                <c:pt idx="82">
                  <c:v>1.3761000000000001</c:v>
                </c:pt>
                <c:pt idx="83">
                  <c:v>1.3109</c:v>
                </c:pt>
                <c:pt idx="84">
                  <c:v>1.4148999999999996</c:v>
                </c:pt>
                <c:pt idx="85">
                  <c:v>1.3303</c:v>
                </c:pt>
                <c:pt idx="86">
                  <c:v>1.415899999999999</c:v>
                </c:pt>
                <c:pt idx="87">
                  <c:v>1.3853</c:v>
                </c:pt>
                <c:pt idx="88">
                  <c:v>1.4382999999999995</c:v>
                </c:pt>
                <c:pt idx="89">
                  <c:v>1.3823000000000001</c:v>
                </c:pt>
                <c:pt idx="90">
                  <c:v>1.3782000000000001</c:v>
                </c:pt>
                <c:pt idx="91">
                  <c:v>1.4005999999999996</c:v>
                </c:pt>
                <c:pt idx="92">
                  <c:v>1.3935</c:v>
                </c:pt>
                <c:pt idx="93">
                  <c:v>1.371</c:v>
                </c:pt>
                <c:pt idx="94">
                  <c:v>1.3507</c:v>
                </c:pt>
                <c:pt idx="95">
                  <c:v>1.3353999999999995</c:v>
                </c:pt>
                <c:pt idx="96">
                  <c:v>1.4250999999999996</c:v>
                </c:pt>
                <c:pt idx="97">
                  <c:v>1.4974999999999996</c:v>
                </c:pt>
                <c:pt idx="98">
                  <c:v>1.3935</c:v>
                </c:pt>
                <c:pt idx="99">
                  <c:v>1.3557999999999995</c:v>
                </c:pt>
                <c:pt idx="100">
                  <c:v>1.5484</c:v>
                </c:pt>
                <c:pt idx="101">
                  <c:v>1.5545</c:v>
                </c:pt>
                <c:pt idx="102">
                  <c:v>1.4708999999999997</c:v>
                </c:pt>
                <c:pt idx="103">
                  <c:v>1.4781</c:v>
                </c:pt>
                <c:pt idx="104">
                  <c:v>1.4454999999999996</c:v>
                </c:pt>
                <c:pt idx="105">
                  <c:v>1.5351999999999995</c:v>
                </c:pt>
                <c:pt idx="106">
                  <c:v>1.4822</c:v>
                </c:pt>
                <c:pt idx="107">
                  <c:v>1.3996</c:v>
                </c:pt>
                <c:pt idx="108">
                  <c:v>1.4566999999999997</c:v>
                </c:pt>
                <c:pt idx="109">
                  <c:v>1.4658999999999995</c:v>
                </c:pt>
                <c:pt idx="110">
                  <c:v>1.4036999999999991</c:v>
                </c:pt>
                <c:pt idx="111">
                  <c:v>1.4168999999999996</c:v>
                </c:pt>
                <c:pt idx="112">
                  <c:v>1.3741000000000001</c:v>
                </c:pt>
                <c:pt idx="113">
                  <c:v>1.4168999999999996</c:v>
                </c:pt>
                <c:pt idx="114">
                  <c:v>1.3303</c:v>
                </c:pt>
                <c:pt idx="115">
                  <c:v>1.3210999999999995</c:v>
                </c:pt>
                <c:pt idx="116">
                  <c:v>1.3741000000000001</c:v>
                </c:pt>
                <c:pt idx="117">
                  <c:v>1.4178999999999991</c:v>
                </c:pt>
                <c:pt idx="118">
                  <c:v>1.3609</c:v>
                </c:pt>
                <c:pt idx="119">
                  <c:v>1.3914</c:v>
                </c:pt>
                <c:pt idx="120">
                  <c:v>1.3516999999999995</c:v>
                </c:pt>
                <c:pt idx="121">
                  <c:v>1.3434999999999995</c:v>
                </c:pt>
                <c:pt idx="122">
                  <c:v>1.3925000000000001</c:v>
                </c:pt>
                <c:pt idx="123">
                  <c:v>1.3751</c:v>
                </c:pt>
                <c:pt idx="124">
                  <c:v>1.3180000000000001</c:v>
                </c:pt>
                <c:pt idx="125">
                  <c:v>1.4178999999999991</c:v>
                </c:pt>
                <c:pt idx="126">
                  <c:v>1.3588</c:v>
                </c:pt>
                <c:pt idx="127">
                  <c:v>1.3282</c:v>
                </c:pt>
                <c:pt idx="128">
                  <c:v>1.3282</c:v>
                </c:pt>
                <c:pt idx="129">
                  <c:v>1.4443999999999995</c:v>
                </c:pt>
                <c:pt idx="130">
                  <c:v>1.3863000000000001</c:v>
                </c:pt>
                <c:pt idx="131">
                  <c:v>1.3455999999999995</c:v>
                </c:pt>
                <c:pt idx="132">
                  <c:v>1.3547</c:v>
                </c:pt>
                <c:pt idx="133">
                  <c:v>1.3190999999999995</c:v>
                </c:pt>
                <c:pt idx="134">
                  <c:v>1.3180000000000001</c:v>
                </c:pt>
                <c:pt idx="135">
                  <c:v>1.4382999999999995</c:v>
                </c:pt>
                <c:pt idx="136">
                  <c:v>1.3332999999999995</c:v>
                </c:pt>
                <c:pt idx="137">
                  <c:v>1.367</c:v>
                </c:pt>
                <c:pt idx="138">
                  <c:v>1.3527</c:v>
                </c:pt>
                <c:pt idx="139">
                  <c:v>1.3332999999999995</c:v>
                </c:pt>
                <c:pt idx="140">
                  <c:v>1.4189999999999996</c:v>
                </c:pt>
                <c:pt idx="141">
                  <c:v>1.413899999999999</c:v>
                </c:pt>
                <c:pt idx="142">
                  <c:v>1.3772</c:v>
                </c:pt>
                <c:pt idx="143">
                  <c:v>1.3629</c:v>
                </c:pt>
                <c:pt idx="144">
                  <c:v>1.3782000000000001</c:v>
                </c:pt>
                <c:pt idx="145">
                  <c:v>1.3303</c:v>
                </c:pt>
                <c:pt idx="146">
                  <c:v>1.4087999999999996</c:v>
                </c:pt>
                <c:pt idx="147">
                  <c:v>1.4026999999999996</c:v>
                </c:pt>
                <c:pt idx="148">
                  <c:v>1.4026999999999996</c:v>
                </c:pt>
                <c:pt idx="149">
                  <c:v>1.3638999999999994</c:v>
                </c:pt>
                <c:pt idx="150">
                  <c:v>1.3996</c:v>
                </c:pt>
                <c:pt idx="151">
                  <c:v>1.4566999999999997</c:v>
                </c:pt>
                <c:pt idx="152">
                  <c:v>1.3996</c:v>
                </c:pt>
                <c:pt idx="153">
                  <c:v>1.3680000000000001</c:v>
                </c:pt>
                <c:pt idx="154">
                  <c:v>1.3741000000000001</c:v>
                </c:pt>
                <c:pt idx="155">
                  <c:v>1.3445</c:v>
                </c:pt>
                <c:pt idx="156">
                  <c:v>1.3863000000000001</c:v>
                </c:pt>
                <c:pt idx="157">
                  <c:v>1.4178999999999991</c:v>
                </c:pt>
                <c:pt idx="158">
                  <c:v>1.3445</c:v>
                </c:pt>
                <c:pt idx="159">
                  <c:v>1.4015999999999993</c:v>
                </c:pt>
                <c:pt idx="160">
                  <c:v>1.3577999999999995</c:v>
                </c:pt>
                <c:pt idx="161">
                  <c:v>1.3221000000000001</c:v>
                </c:pt>
                <c:pt idx="162">
                  <c:v>1.3129</c:v>
                </c:pt>
                <c:pt idx="163">
                  <c:v>1.4423999999999995</c:v>
                </c:pt>
                <c:pt idx="164">
                  <c:v>1.3353999999999995</c:v>
                </c:pt>
                <c:pt idx="165">
                  <c:v>1.3955</c:v>
                </c:pt>
                <c:pt idx="166">
                  <c:v>1.3098999999999996</c:v>
                </c:pt>
                <c:pt idx="167">
                  <c:v>1.3118999999999996</c:v>
                </c:pt>
                <c:pt idx="168">
                  <c:v>1.3629</c:v>
                </c:pt>
                <c:pt idx="169">
                  <c:v>1.3618999999999997</c:v>
                </c:pt>
                <c:pt idx="170">
                  <c:v>1.3557999999999995</c:v>
                </c:pt>
                <c:pt idx="171">
                  <c:v>1.3507</c:v>
                </c:pt>
                <c:pt idx="172">
                  <c:v>1.3629</c:v>
                </c:pt>
                <c:pt idx="173">
                  <c:v>1.3262</c:v>
                </c:pt>
                <c:pt idx="174">
                  <c:v>1.3344</c:v>
                </c:pt>
                <c:pt idx="175">
                  <c:v>1.3160000000000001</c:v>
                </c:pt>
                <c:pt idx="176">
                  <c:v>1.3638999999999994</c:v>
                </c:pt>
                <c:pt idx="177">
                  <c:v>1.3486</c:v>
                </c:pt>
                <c:pt idx="178">
                  <c:v>1.3680000000000001</c:v>
                </c:pt>
                <c:pt idx="179">
                  <c:v>1.3935</c:v>
                </c:pt>
                <c:pt idx="180">
                  <c:v>1.3751</c:v>
                </c:pt>
                <c:pt idx="181">
                  <c:v>1.3680000000000001</c:v>
                </c:pt>
                <c:pt idx="182">
                  <c:v>1.4545999999999994</c:v>
                </c:pt>
                <c:pt idx="183">
                  <c:v>1.3609</c:v>
                </c:pt>
                <c:pt idx="184">
                  <c:v>1.3536999999999995</c:v>
                </c:pt>
                <c:pt idx="185">
                  <c:v>1.3986000000000001</c:v>
                </c:pt>
                <c:pt idx="186">
                  <c:v>1.3486</c:v>
                </c:pt>
                <c:pt idx="187">
                  <c:v>1.3160000000000001</c:v>
                </c:pt>
                <c:pt idx="188">
                  <c:v>1.3792</c:v>
                </c:pt>
                <c:pt idx="189">
                  <c:v>1.3201000000000001</c:v>
                </c:pt>
                <c:pt idx="190">
                  <c:v>1.2996999999999996</c:v>
                </c:pt>
                <c:pt idx="191">
                  <c:v>1.3323</c:v>
                </c:pt>
                <c:pt idx="192">
                  <c:v>1.3507</c:v>
                </c:pt>
                <c:pt idx="193">
                  <c:v>1.369</c:v>
                </c:pt>
                <c:pt idx="194">
                  <c:v>1.3089</c:v>
                </c:pt>
                <c:pt idx="195">
                  <c:v>1.3344</c:v>
                </c:pt>
                <c:pt idx="196">
                  <c:v>1.3323</c:v>
                </c:pt>
                <c:pt idx="197">
                  <c:v>1.3405</c:v>
                </c:pt>
                <c:pt idx="198">
                  <c:v>1.3140000000000001</c:v>
                </c:pt>
                <c:pt idx="199">
                  <c:v>1.3271999999999995</c:v>
                </c:pt>
                <c:pt idx="200">
                  <c:v>1.3414999999999995</c:v>
                </c:pt>
              </c:numCache>
            </c:numRef>
          </c:yVal>
          <c:smooth val="1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92D050"/>
                </a:solidFill>
              </a:ln>
            </c:spPr>
            <c:trendlineType val="movingAvg"/>
            <c:period val="6"/>
          </c:trendline>
          <c:yVal>
            <c:numRef>
              <c:f>Sheet1!$A$5:$GS$5</c:f>
              <c:numCache>
                <c:formatCode>General</c:formatCode>
                <c:ptCount val="201"/>
                <c:pt idx="0">
                  <c:v>0.95920000000000005</c:v>
                </c:pt>
                <c:pt idx="1">
                  <c:v>1.2578999999999996</c:v>
                </c:pt>
                <c:pt idx="2">
                  <c:v>1.1988000000000001</c:v>
                </c:pt>
                <c:pt idx="3">
                  <c:v>1.1060000000000001</c:v>
                </c:pt>
                <c:pt idx="4">
                  <c:v>1.2731999999999997</c:v>
                </c:pt>
                <c:pt idx="5">
                  <c:v>1.0274999999999996</c:v>
                </c:pt>
                <c:pt idx="6">
                  <c:v>0.96330000000000005</c:v>
                </c:pt>
                <c:pt idx="7">
                  <c:v>0.93580000000000019</c:v>
                </c:pt>
                <c:pt idx="8">
                  <c:v>0.93680000000000019</c:v>
                </c:pt>
                <c:pt idx="9">
                  <c:v>0.77059999999999973</c:v>
                </c:pt>
                <c:pt idx="10">
                  <c:v>0.99690000000000001</c:v>
                </c:pt>
                <c:pt idx="11">
                  <c:v>0.7492000000000002</c:v>
                </c:pt>
                <c:pt idx="12">
                  <c:v>0.87160000000000026</c:v>
                </c:pt>
                <c:pt idx="13">
                  <c:v>0.96230000000000004</c:v>
                </c:pt>
                <c:pt idx="14">
                  <c:v>0.8369000000000002</c:v>
                </c:pt>
                <c:pt idx="15">
                  <c:v>0.92149999999999999</c:v>
                </c:pt>
                <c:pt idx="16">
                  <c:v>0.7482000000000002</c:v>
                </c:pt>
                <c:pt idx="17">
                  <c:v>0.78800000000000003</c:v>
                </c:pt>
                <c:pt idx="18">
                  <c:v>0.75740000000000018</c:v>
                </c:pt>
                <c:pt idx="19">
                  <c:v>0.70340000000000003</c:v>
                </c:pt>
                <c:pt idx="20">
                  <c:v>0.75330000000000019</c:v>
                </c:pt>
                <c:pt idx="21">
                  <c:v>0.82060000000000022</c:v>
                </c:pt>
                <c:pt idx="22">
                  <c:v>0.7492000000000002</c:v>
                </c:pt>
                <c:pt idx="23">
                  <c:v>0.68910000000000038</c:v>
                </c:pt>
                <c:pt idx="24">
                  <c:v>0.7431000000000002</c:v>
                </c:pt>
                <c:pt idx="25">
                  <c:v>0.85120000000000018</c:v>
                </c:pt>
                <c:pt idx="26">
                  <c:v>0.73190000000000022</c:v>
                </c:pt>
                <c:pt idx="27">
                  <c:v>0.75840000000000019</c:v>
                </c:pt>
                <c:pt idx="28">
                  <c:v>0.84610000000000019</c:v>
                </c:pt>
                <c:pt idx="29">
                  <c:v>0.67280000000000029</c:v>
                </c:pt>
                <c:pt idx="30">
                  <c:v>0.77170000000000005</c:v>
                </c:pt>
                <c:pt idx="31">
                  <c:v>0.81960000000000022</c:v>
                </c:pt>
                <c:pt idx="32">
                  <c:v>0.72990000000000022</c:v>
                </c:pt>
                <c:pt idx="33">
                  <c:v>0.87160000000000026</c:v>
                </c:pt>
                <c:pt idx="34">
                  <c:v>0.61160000000000025</c:v>
                </c:pt>
                <c:pt idx="35">
                  <c:v>0.67070000000000041</c:v>
                </c:pt>
                <c:pt idx="36">
                  <c:v>0.63510000000000022</c:v>
                </c:pt>
                <c:pt idx="37">
                  <c:v>0.66970000000000041</c:v>
                </c:pt>
                <c:pt idx="38">
                  <c:v>0.70130000000000003</c:v>
                </c:pt>
                <c:pt idx="39">
                  <c:v>0.68710000000000038</c:v>
                </c:pt>
                <c:pt idx="40">
                  <c:v>0.69010000000000038</c:v>
                </c:pt>
                <c:pt idx="41">
                  <c:v>0.71970000000000023</c:v>
                </c:pt>
                <c:pt idx="42">
                  <c:v>0.78800000000000003</c:v>
                </c:pt>
                <c:pt idx="43">
                  <c:v>0.76759999999999995</c:v>
                </c:pt>
                <c:pt idx="44">
                  <c:v>0.77270000000000005</c:v>
                </c:pt>
                <c:pt idx="45">
                  <c:v>0.96740000000000004</c:v>
                </c:pt>
                <c:pt idx="46">
                  <c:v>0.78390000000000004</c:v>
                </c:pt>
                <c:pt idx="47">
                  <c:v>0.67380000000000029</c:v>
                </c:pt>
                <c:pt idx="48">
                  <c:v>0.71250000000000002</c:v>
                </c:pt>
                <c:pt idx="49">
                  <c:v>0.70640000000000003</c:v>
                </c:pt>
                <c:pt idx="50">
                  <c:v>0.98470000000000002</c:v>
                </c:pt>
                <c:pt idx="51">
                  <c:v>0.76959999999999995</c:v>
                </c:pt>
                <c:pt idx="52">
                  <c:v>0.87560000000000038</c:v>
                </c:pt>
                <c:pt idx="53">
                  <c:v>0.73190000000000022</c:v>
                </c:pt>
                <c:pt idx="54">
                  <c:v>0.69420000000000026</c:v>
                </c:pt>
                <c:pt idx="55">
                  <c:v>0.71870000000000023</c:v>
                </c:pt>
                <c:pt idx="56">
                  <c:v>0.69420000000000026</c:v>
                </c:pt>
                <c:pt idx="57">
                  <c:v>0.8298000000000002</c:v>
                </c:pt>
                <c:pt idx="58">
                  <c:v>0.70230000000000004</c:v>
                </c:pt>
                <c:pt idx="59">
                  <c:v>0.73190000000000022</c:v>
                </c:pt>
                <c:pt idx="60">
                  <c:v>1.0143</c:v>
                </c:pt>
                <c:pt idx="61">
                  <c:v>0.91739999999999999</c:v>
                </c:pt>
                <c:pt idx="62">
                  <c:v>0.80730000000000002</c:v>
                </c:pt>
                <c:pt idx="63">
                  <c:v>0.7492000000000002</c:v>
                </c:pt>
                <c:pt idx="64">
                  <c:v>0.97549999999999981</c:v>
                </c:pt>
                <c:pt idx="65">
                  <c:v>0.73800000000000021</c:v>
                </c:pt>
                <c:pt idx="66">
                  <c:v>0.71760000000000024</c:v>
                </c:pt>
                <c:pt idx="67">
                  <c:v>0.9123</c:v>
                </c:pt>
                <c:pt idx="68">
                  <c:v>0.80330000000000001</c:v>
                </c:pt>
                <c:pt idx="69">
                  <c:v>0.86539999999999995</c:v>
                </c:pt>
                <c:pt idx="70">
                  <c:v>0.92859999999999998</c:v>
                </c:pt>
                <c:pt idx="71">
                  <c:v>0.78490000000000004</c:v>
                </c:pt>
                <c:pt idx="72">
                  <c:v>0.80730000000000002</c:v>
                </c:pt>
                <c:pt idx="73">
                  <c:v>0.79410000000000003</c:v>
                </c:pt>
                <c:pt idx="74">
                  <c:v>0.95720000000000005</c:v>
                </c:pt>
                <c:pt idx="75">
                  <c:v>0.82670000000000021</c:v>
                </c:pt>
                <c:pt idx="76">
                  <c:v>0.88070000000000026</c:v>
                </c:pt>
                <c:pt idx="77">
                  <c:v>0.76550000000000018</c:v>
                </c:pt>
                <c:pt idx="78">
                  <c:v>0.73500000000000021</c:v>
                </c:pt>
                <c:pt idx="79">
                  <c:v>0.78490000000000004</c:v>
                </c:pt>
                <c:pt idx="80">
                  <c:v>0.72990000000000022</c:v>
                </c:pt>
                <c:pt idx="81">
                  <c:v>0.72480000000000022</c:v>
                </c:pt>
                <c:pt idx="82">
                  <c:v>0.85829999999999995</c:v>
                </c:pt>
                <c:pt idx="83">
                  <c:v>0.77170000000000005</c:v>
                </c:pt>
                <c:pt idx="84">
                  <c:v>0.78900000000000003</c:v>
                </c:pt>
                <c:pt idx="85">
                  <c:v>0.84100000000000019</c:v>
                </c:pt>
                <c:pt idx="86">
                  <c:v>0.78700000000000003</c:v>
                </c:pt>
                <c:pt idx="87">
                  <c:v>0.75230000000000019</c:v>
                </c:pt>
                <c:pt idx="88">
                  <c:v>0.64530000000000021</c:v>
                </c:pt>
                <c:pt idx="89">
                  <c:v>0.64320000000000022</c:v>
                </c:pt>
                <c:pt idx="90">
                  <c:v>0.72680000000000022</c:v>
                </c:pt>
                <c:pt idx="91">
                  <c:v>0.83380000000000021</c:v>
                </c:pt>
                <c:pt idx="92">
                  <c:v>0.89300000000000024</c:v>
                </c:pt>
                <c:pt idx="93">
                  <c:v>0.86750000000000005</c:v>
                </c:pt>
                <c:pt idx="94">
                  <c:v>0.79710000000000003</c:v>
                </c:pt>
                <c:pt idx="95">
                  <c:v>0.78490000000000004</c:v>
                </c:pt>
                <c:pt idx="96">
                  <c:v>0.7482000000000002</c:v>
                </c:pt>
                <c:pt idx="97">
                  <c:v>0.81960000000000022</c:v>
                </c:pt>
                <c:pt idx="98">
                  <c:v>0.8369000000000002</c:v>
                </c:pt>
                <c:pt idx="99">
                  <c:v>0.84200000000000019</c:v>
                </c:pt>
                <c:pt idx="100">
                  <c:v>0.75130000000000019</c:v>
                </c:pt>
                <c:pt idx="101">
                  <c:v>0.70740000000000003</c:v>
                </c:pt>
                <c:pt idx="102">
                  <c:v>0.71360000000000023</c:v>
                </c:pt>
                <c:pt idx="103">
                  <c:v>0.71760000000000024</c:v>
                </c:pt>
                <c:pt idx="104">
                  <c:v>0.8165</c:v>
                </c:pt>
                <c:pt idx="105">
                  <c:v>0.84710000000000019</c:v>
                </c:pt>
                <c:pt idx="106">
                  <c:v>0.80940000000000001</c:v>
                </c:pt>
                <c:pt idx="107">
                  <c:v>0.88280000000000025</c:v>
                </c:pt>
                <c:pt idx="108">
                  <c:v>0.68200000000000038</c:v>
                </c:pt>
                <c:pt idx="109">
                  <c:v>0.79610000000000003</c:v>
                </c:pt>
                <c:pt idx="110">
                  <c:v>0.92459999999999998</c:v>
                </c:pt>
                <c:pt idx="111">
                  <c:v>0.70540000000000003</c:v>
                </c:pt>
                <c:pt idx="112">
                  <c:v>0.7421000000000002</c:v>
                </c:pt>
                <c:pt idx="113">
                  <c:v>0.79410000000000003</c:v>
                </c:pt>
                <c:pt idx="114">
                  <c:v>0.89300000000000024</c:v>
                </c:pt>
                <c:pt idx="115">
                  <c:v>0.89700000000000024</c:v>
                </c:pt>
                <c:pt idx="116">
                  <c:v>0.76759999999999995</c:v>
                </c:pt>
                <c:pt idx="117">
                  <c:v>0.98780000000000001</c:v>
                </c:pt>
                <c:pt idx="118">
                  <c:v>0.90110000000000001</c:v>
                </c:pt>
                <c:pt idx="119">
                  <c:v>0.88280000000000025</c:v>
                </c:pt>
                <c:pt idx="120">
                  <c:v>0.93880000000000019</c:v>
                </c:pt>
                <c:pt idx="121">
                  <c:v>0.8175</c:v>
                </c:pt>
                <c:pt idx="122">
                  <c:v>0.67890000000000028</c:v>
                </c:pt>
                <c:pt idx="123">
                  <c:v>0.78290000000000004</c:v>
                </c:pt>
                <c:pt idx="124">
                  <c:v>0.73600000000000021</c:v>
                </c:pt>
                <c:pt idx="125">
                  <c:v>0.84710000000000019</c:v>
                </c:pt>
                <c:pt idx="126">
                  <c:v>0.84610000000000019</c:v>
                </c:pt>
                <c:pt idx="127">
                  <c:v>1.0306</c:v>
                </c:pt>
                <c:pt idx="128">
                  <c:v>0.79310000000000003</c:v>
                </c:pt>
                <c:pt idx="129">
                  <c:v>0.80430000000000001</c:v>
                </c:pt>
                <c:pt idx="130">
                  <c:v>0.68400000000000039</c:v>
                </c:pt>
                <c:pt idx="131">
                  <c:v>0.79100000000000004</c:v>
                </c:pt>
                <c:pt idx="132">
                  <c:v>0.85929999999999995</c:v>
                </c:pt>
                <c:pt idx="133">
                  <c:v>0.76040000000000019</c:v>
                </c:pt>
                <c:pt idx="134">
                  <c:v>0.75030000000000019</c:v>
                </c:pt>
                <c:pt idx="135">
                  <c:v>0.9337000000000002</c:v>
                </c:pt>
                <c:pt idx="136">
                  <c:v>0.85320000000000018</c:v>
                </c:pt>
                <c:pt idx="137">
                  <c:v>0.7492000000000002</c:v>
                </c:pt>
                <c:pt idx="138">
                  <c:v>0.81859999999999999</c:v>
                </c:pt>
                <c:pt idx="139">
                  <c:v>0.75640000000000018</c:v>
                </c:pt>
                <c:pt idx="140">
                  <c:v>1.0468999999999995</c:v>
                </c:pt>
                <c:pt idx="141">
                  <c:v>0.89600000000000024</c:v>
                </c:pt>
                <c:pt idx="142">
                  <c:v>0.90110000000000001</c:v>
                </c:pt>
                <c:pt idx="143">
                  <c:v>0.86750000000000005</c:v>
                </c:pt>
                <c:pt idx="144">
                  <c:v>0.8175</c:v>
                </c:pt>
                <c:pt idx="145">
                  <c:v>0.70130000000000003</c:v>
                </c:pt>
                <c:pt idx="146">
                  <c:v>0.88690000000000024</c:v>
                </c:pt>
                <c:pt idx="147">
                  <c:v>0.83380000000000021</c:v>
                </c:pt>
                <c:pt idx="148">
                  <c:v>0.91439999999999999</c:v>
                </c:pt>
                <c:pt idx="149">
                  <c:v>0.84100000000000019</c:v>
                </c:pt>
                <c:pt idx="150">
                  <c:v>0.92759999999999998</c:v>
                </c:pt>
                <c:pt idx="151">
                  <c:v>0.73900000000000021</c:v>
                </c:pt>
                <c:pt idx="152">
                  <c:v>0.85120000000000018</c:v>
                </c:pt>
                <c:pt idx="153">
                  <c:v>0.82770000000000021</c:v>
                </c:pt>
                <c:pt idx="154">
                  <c:v>0.83280000000000021</c:v>
                </c:pt>
                <c:pt idx="155">
                  <c:v>0.84000000000000019</c:v>
                </c:pt>
                <c:pt idx="156">
                  <c:v>0.75640000000000018</c:v>
                </c:pt>
                <c:pt idx="157">
                  <c:v>0.89700000000000024</c:v>
                </c:pt>
                <c:pt idx="158">
                  <c:v>0.77270000000000005</c:v>
                </c:pt>
                <c:pt idx="159">
                  <c:v>0.8145</c:v>
                </c:pt>
                <c:pt idx="160">
                  <c:v>0.86750000000000005</c:v>
                </c:pt>
                <c:pt idx="161">
                  <c:v>0.89700000000000024</c:v>
                </c:pt>
                <c:pt idx="162">
                  <c:v>0.69520000000000026</c:v>
                </c:pt>
                <c:pt idx="163">
                  <c:v>0.80730000000000002</c:v>
                </c:pt>
                <c:pt idx="164">
                  <c:v>0.94499999999999995</c:v>
                </c:pt>
                <c:pt idx="165">
                  <c:v>0.7411000000000002</c:v>
                </c:pt>
                <c:pt idx="166">
                  <c:v>0.82470000000000021</c:v>
                </c:pt>
                <c:pt idx="167">
                  <c:v>0.90210000000000001</c:v>
                </c:pt>
                <c:pt idx="168">
                  <c:v>0.84100000000000019</c:v>
                </c:pt>
                <c:pt idx="169">
                  <c:v>0.88790000000000024</c:v>
                </c:pt>
                <c:pt idx="170">
                  <c:v>0.7482000000000002</c:v>
                </c:pt>
                <c:pt idx="171">
                  <c:v>0.79</c:v>
                </c:pt>
                <c:pt idx="172">
                  <c:v>0.91739999999999999</c:v>
                </c:pt>
                <c:pt idx="173">
                  <c:v>0.89910000000000023</c:v>
                </c:pt>
                <c:pt idx="174">
                  <c:v>0.80730000000000002</c:v>
                </c:pt>
                <c:pt idx="175">
                  <c:v>0.88690000000000024</c:v>
                </c:pt>
                <c:pt idx="176">
                  <c:v>1.0407999999999995</c:v>
                </c:pt>
                <c:pt idx="177">
                  <c:v>0.93070000000000019</c:v>
                </c:pt>
                <c:pt idx="178">
                  <c:v>0.90210000000000001</c:v>
                </c:pt>
                <c:pt idx="179">
                  <c:v>0.94499999999999995</c:v>
                </c:pt>
                <c:pt idx="180">
                  <c:v>0.84000000000000019</c:v>
                </c:pt>
                <c:pt idx="181">
                  <c:v>0.76859999999999995</c:v>
                </c:pt>
                <c:pt idx="182">
                  <c:v>0.87560000000000038</c:v>
                </c:pt>
                <c:pt idx="183">
                  <c:v>1.0590999999999995</c:v>
                </c:pt>
                <c:pt idx="184">
                  <c:v>0.80430000000000001</c:v>
                </c:pt>
                <c:pt idx="185">
                  <c:v>0.94899999999999995</c:v>
                </c:pt>
                <c:pt idx="186">
                  <c:v>0.95009999999999994</c:v>
                </c:pt>
                <c:pt idx="187">
                  <c:v>1.0254999999999996</c:v>
                </c:pt>
                <c:pt idx="188">
                  <c:v>0.91639999999999999</c:v>
                </c:pt>
                <c:pt idx="189">
                  <c:v>1.0417999999999996</c:v>
                </c:pt>
                <c:pt idx="190">
                  <c:v>0.8369000000000002</c:v>
                </c:pt>
                <c:pt idx="191">
                  <c:v>0.85929999999999995</c:v>
                </c:pt>
                <c:pt idx="192">
                  <c:v>0.79310000000000003</c:v>
                </c:pt>
                <c:pt idx="193">
                  <c:v>0.7482000000000002</c:v>
                </c:pt>
                <c:pt idx="194">
                  <c:v>0.7462000000000002</c:v>
                </c:pt>
                <c:pt idx="195">
                  <c:v>0.6606000000000003</c:v>
                </c:pt>
                <c:pt idx="196">
                  <c:v>0.77880000000000005</c:v>
                </c:pt>
                <c:pt idx="197">
                  <c:v>0.80020000000000002</c:v>
                </c:pt>
                <c:pt idx="198">
                  <c:v>0.94699999999999995</c:v>
                </c:pt>
                <c:pt idx="199">
                  <c:v>0.92859999999999998</c:v>
                </c:pt>
                <c:pt idx="200">
                  <c:v>0.79610000000000003</c:v>
                </c:pt>
              </c:numCache>
            </c:numRef>
          </c:yVal>
          <c:smooth val="1"/>
        </c:ser>
        <c:ser>
          <c:idx val="4"/>
          <c:order val="4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7030A0"/>
                </a:solidFill>
              </a:ln>
            </c:spPr>
            <c:trendlineType val="movingAvg"/>
            <c:period val="6"/>
          </c:trendline>
          <c:yVal>
            <c:numRef>
              <c:f>Sheet1!$A$6:$GS$6</c:f>
              <c:numCache>
                <c:formatCode>General</c:formatCode>
                <c:ptCount val="201"/>
                <c:pt idx="0">
                  <c:v>0.80630000000000002</c:v>
                </c:pt>
                <c:pt idx="1">
                  <c:v>0.73090000000000022</c:v>
                </c:pt>
                <c:pt idx="2">
                  <c:v>0.81960000000000022</c:v>
                </c:pt>
                <c:pt idx="3">
                  <c:v>0.76859999999999995</c:v>
                </c:pt>
                <c:pt idx="4">
                  <c:v>0.71250000000000002</c:v>
                </c:pt>
                <c:pt idx="5">
                  <c:v>0.7492000000000002</c:v>
                </c:pt>
                <c:pt idx="6">
                  <c:v>0.70540000000000003</c:v>
                </c:pt>
                <c:pt idx="7">
                  <c:v>0.6667000000000004</c:v>
                </c:pt>
                <c:pt idx="8">
                  <c:v>0.75740000000000018</c:v>
                </c:pt>
                <c:pt idx="9">
                  <c:v>0.72380000000000022</c:v>
                </c:pt>
                <c:pt idx="10">
                  <c:v>0.72380000000000022</c:v>
                </c:pt>
                <c:pt idx="11">
                  <c:v>0.69320000000000026</c:v>
                </c:pt>
                <c:pt idx="12">
                  <c:v>0.68090000000000028</c:v>
                </c:pt>
                <c:pt idx="13">
                  <c:v>0.70340000000000003</c:v>
                </c:pt>
                <c:pt idx="14">
                  <c:v>0.71360000000000023</c:v>
                </c:pt>
                <c:pt idx="15">
                  <c:v>0.67790000000000028</c:v>
                </c:pt>
                <c:pt idx="16">
                  <c:v>0.8165</c:v>
                </c:pt>
                <c:pt idx="17">
                  <c:v>0.62690000000000023</c:v>
                </c:pt>
                <c:pt idx="18">
                  <c:v>0.75540000000000018</c:v>
                </c:pt>
                <c:pt idx="19">
                  <c:v>0.71360000000000023</c:v>
                </c:pt>
                <c:pt idx="20">
                  <c:v>0.72880000000000023</c:v>
                </c:pt>
                <c:pt idx="21">
                  <c:v>0.70540000000000003</c:v>
                </c:pt>
                <c:pt idx="22">
                  <c:v>0.73290000000000022</c:v>
                </c:pt>
                <c:pt idx="23">
                  <c:v>0.73800000000000021</c:v>
                </c:pt>
                <c:pt idx="24">
                  <c:v>0.92759999999999998</c:v>
                </c:pt>
                <c:pt idx="25">
                  <c:v>0.7482000000000002</c:v>
                </c:pt>
                <c:pt idx="26">
                  <c:v>0.79310000000000003</c:v>
                </c:pt>
                <c:pt idx="27">
                  <c:v>0.68810000000000038</c:v>
                </c:pt>
                <c:pt idx="28">
                  <c:v>0.69220000000000026</c:v>
                </c:pt>
                <c:pt idx="29">
                  <c:v>0.7492000000000002</c:v>
                </c:pt>
                <c:pt idx="30">
                  <c:v>0.6534000000000002</c:v>
                </c:pt>
                <c:pt idx="31">
                  <c:v>0.80120000000000002</c:v>
                </c:pt>
                <c:pt idx="32">
                  <c:v>0.88380000000000025</c:v>
                </c:pt>
                <c:pt idx="33">
                  <c:v>0.73390000000000022</c:v>
                </c:pt>
                <c:pt idx="34">
                  <c:v>0.6606000000000003</c:v>
                </c:pt>
                <c:pt idx="35">
                  <c:v>0.81240000000000001</c:v>
                </c:pt>
                <c:pt idx="36">
                  <c:v>0.78080000000000005</c:v>
                </c:pt>
                <c:pt idx="37">
                  <c:v>0.79610000000000003</c:v>
                </c:pt>
                <c:pt idx="38">
                  <c:v>0.86439999999999995</c:v>
                </c:pt>
                <c:pt idx="39">
                  <c:v>0.77170000000000005</c:v>
                </c:pt>
                <c:pt idx="40">
                  <c:v>0.8359000000000002</c:v>
                </c:pt>
                <c:pt idx="41">
                  <c:v>0.79200000000000004</c:v>
                </c:pt>
                <c:pt idx="42">
                  <c:v>0.71870000000000023</c:v>
                </c:pt>
                <c:pt idx="43">
                  <c:v>0.7492000000000002</c:v>
                </c:pt>
                <c:pt idx="44">
                  <c:v>0.69010000000000038</c:v>
                </c:pt>
                <c:pt idx="45">
                  <c:v>0.75840000000000019</c:v>
                </c:pt>
                <c:pt idx="46">
                  <c:v>0.7462000000000002</c:v>
                </c:pt>
                <c:pt idx="47">
                  <c:v>0.77170000000000005</c:v>
                </c:pt>
                <c:pt idx="48">
                  <c:v>0.98570000000000002</c:v>
                </c:pt>
                <c:pt idx="49">
                  <c:v>0.80940000000000001</c:v>
                </c:pt>
                <c:pt idx="50">
                  <c:v>0.6677000000000004</c:v>
                </c:pt>
                <c:pt idx="51">
                  <c:v>0.7411000000000002</c:v>
                </c:pt>
                <c:pt idx="52">
                  <c:v>0.71460000000000024</c:v>
                </c:pt>
                <c:pt idx="53">
                  <c:v>0.79310000000000003</c:v>
                </c:pt>
                <c:pt idx="54">
                  <c:v>0.78290000000000004</c:v>
                </c:pt>
                <c:pt idx="55">
                  <c:v>0.7462000000000002</c:v>
                </c:pt>
                <c:pt idx="56">
                  <c:v>0.8359000000000002</c:v>
                </c:pt>
                <c:pt idx="57">
                  <c:v>0.75540000000000018</c:v>
                </c:pt>
                <c:pt idx="58">
                  <c:v>0.79820000000000002</c:v>
                </c:pt>
                <c:pt idx="59">
                  <c:v>0.71460000000000024</c:v>
                </c:pt>
                <c:pt idx="60">
                  <c:v>0.7472000000000002</c:v>
                </c:pt>
                <c:pt idx="61">
                  <c:v>0.87770000000000026</c:v>
                </c:pt>
                <c:pt idx="62">
                  <c:v>0.72070000000000023</c:v>
                </c:pt>
                <c:pt idx="63">
                  <c:v>0.70440000000000003</c:v>
                </c:pt>
                <c:pt idx="64">
                  <c:v>0.77680000000000005</c:v>
                </c:pt>
                <c:pt idx="65">
                  <c:v>0.72880000000000023</c:v>
                </c:pt>
                <c:pt idx="66">
                  <c:v>0.68090000000000028</c:v>
                </c:pt>
                <c:pt idx="67">
                  <c:v>0.71660000000000024</c:v>
                </c:pt>
                <c:pt idx="68">
                  <c:v>0.69010000000000038</c:v>
                </c:pt>
                <c:pt idx="69">
                  <c:v>0.80330000000000001</c:v>
                </c:pt>
                <c:pt idx="70">
                  <c:v>0.72990000000000022</c:v>
                </c:pt>
                <c:pt idx="71">
                  <c:v>0.77270000000000005</c:v>
                </c:pt>
                <c:pt idx="72">
                  <c:v>0.71660000000000024</c:v>
                </c:pt>
                <c:pt idx="73">
                  <c:v>0.68810000000000038</c:v>
                </c:pt>
                <c:pt idx="74">
                  <c:v>0.7462000000000002</c:v>
                </c:pt>
                <c:pt idx="75">
                  <c:v>0.70230000000000004</c:v>
                </c:pt>
                <c:pt idx="76">
                  <c:v>0.71660000000000024</c:v>
                </c:pt>
                <c:pt idx="77">
                  <c:v>0.87560000000000038</c:v>
                </c:pt>
                <c:pt idx="78">
                  <c:v>0.75840000000000019</c:v>
                </c:pt>
                <c:pt idx="79">
                  <c:v>0.70640000000000003</c:v>
                </c:pt>
                <c:pt idx="80">
                  <c:v>0.7452000000000002</c:v>
                </c:pt>
                <c:pt idx="81">
                  <c:v>0.73290000000000022</c:v>
                </c:pt>
                <c:pt idx="82">
                  <c:v>0.82060000000000022</c:v>
                </c:pt>
                <c:pt idx="83">
                  <c:v>0.8155</c:v>
                </c:pt>
                <c:pt idx="84">
                  <c:v>0.73090000000000022</c:v>
                </c:pt>
                <c:pt idx="85">
                  <c:v>0.75330000000000019</c:v>
                </c:pt>
                <c:pt idx="86">
                  <c:v>0.75740000000000018</c:v>
                </c:pt>
                <c:pt idx="87">
                  <c:v>0.84100000000000019</c:v>
                </c:pt>
                <c:pt idx="88">
                  <c:v>0.82160000000000022</c:v>
                </c:pt>
                <c:pt idx="89">
                  <c:v>0.80220000000000002</c:v>
                </c:pt>
                <c:pt idx="90">
                  <c:v>0.81240000000000001</c:v>
                </c:pt>
                <c:pt idx="91">
                  <c:v>0.87460000000000038</c:v>
                </c:pt>
                <c:pt idx="92">
                  <c:v>0.7401000000000002</c:v>
                </c:pt>
                <c:pt idx="93">
                  <c:v>0.86339999999999995</c:v>
                </c:pt>
                <c:pt idx="94">
                  <c:v>0.93170000000000019</c:v>
                </c:pt>
                <c:pt idx="95">
                  <c:v>1.0143</c:v>
                </c:pt>
                <c:pt idx="96">
                  <c:v>0.85320000000000018</c:v>
                </c:pt>
                <c:pt idx="97">
                  <c:v>0.77370000000000005</c:v>
                </c:pt>
                <c:pt idx="98">
                  <c:v>0.78290000000000004</c:v>
                </c:pt>
                <c:pt idx="99">
                  <c:v>0.79710000000000003</c:v>
                </c:pt>
                <c:pt idx="100">
                  <c:v>0.66970000000000041</c:v>
                </c:pt>
                <c:pt idx="101">
                  <c:v>0.87050000000000005</c:v>
                </c:pt>
                <c:pt idx="102">
                  <c:v>0.8369000000000002</c:v>
                </c:pt>
                <c:pt idx="103">
                  <c:v>0.7421000000000002</c:v>
                </c:pt>
                <c:pt idx="104">
                  <c:v>0.79710000000000003</c:v>
                </c:pt>
                <c:pt idx="105">
                  <c:v>0.76550000000000018</c:v>
                </c:pt>
                <c:pt idx="106">
                  <c:v>0.7492000000000002</c:v>
                </c:pt>
                <c:pt idx="107">
                  <c:v>0.76759999999999995</c:v>
                </c:pt>
                <c:pt idx="108">
                  <c:v>0.78290000000000004</c:v>
                </c:pt>
                <c:pt idx="109">
                  <c:v>0.89090000000000025</c:v>
                </c:pt>
                <c:pt idx="110">
                  <c:v>0.82060000000000022</c:v>
                </c:pt>
                <c:pt idx="111">
                  <c:v>0.76350000000000018</c:v>
                </c:pt>
                <c:pt idx="112">
                  <c:v>0.96940000000000004</c:v>
                </c:pt>
                <c:pt idx="113">
                  <c:v>0.71360000000000023</c:v>
                </c:pt>
                <c:pt idx="114">
                  <c:v>0.87770000000000026</c:v>
                </c:pt>
                <c:pt idx="115">
                  <c:v>0.76040000000000019</c:v>
                </c:pt>
                <c:pt idx="116">
                  <c:v>0.87770000000000026</c:v>
                </c:pt>
                <c:pt idx="117">
                  <c:v>0.77880000000000005</c:v>
                </c:pt>
                <c:pt idx="118">
                  <c:v>0.87460000000000038</c:v>
                </c:pt>
                <c:pt idx="119">
                  <c:v>0.9103</c:v>
                </c:pt>
                <c:pt idx="120">
                  <c:v>0.8349000000000002</c:v>
                </c:pt>
                <c:pt idx="121">
                  <c:v>0.84000000000000019</c:v>
                </c:pt>
                <c:pt idx="122">
                  <c:v>0.77270000000000005</c:v>
                </c:pt>
                <c:pt idx="123">
                  <c:v>0.84100000000000019</c:v>
                </c:pt>
                <c:pt idx="124">
                  <c:v>0.86850000000000005</c:v>
                </c:pt>
                <c:pt idx="125">
                  <c:v>0.7401000000000002</c:v>
                </c:pt>
                <c:pt idx="126">
                  <c:v>0.84400000000000019</c:v>
                </c:pt>
                <c:pt idx="127">
                  <c:v>0.79100000000000004</c:v>
                </c:pt>
                <c:pt idx="128">
                  <c:v>0.81859999999999999</c:v>
                </c:pt>
                <c:pt idx="129">
                  <c:v>0.79510000000000003</c:v>
                </c:pt>
                <c:pt idx="130">
                  <c:v>0.82870000000000021</c:v>
                </c:pt>
                <c:pt idx="131">
                  <c:v>0.92049999999999998</c:v>
                </c:pt>
                <c:pt idx="132">
                  <c:v>0.87560000000000038</c:v>
                </c:pt>
                <c:pt idx="133">
                  <c:v>0.82670000000000021</c:v>
                </c:pt>
                <c:pt idx="134">
                  <c:v>0.91849999999999998</c:v>
                </c:pt>
                <c:pt idx="135">
                  <c:v>0.96640000000000004</c:v>
                </c:pt>
                <c:pt idx="136">
                  <c:v>0.77370000000000005</c:v>
                </c:pt>
                <c:pt idx="137">
                  <c:v>0.71870000000000023</c:v>
                </c:pt>
                <c:pt idx="138">
                  <c:v>0.9083</c:v>
                </c:pt>
                <c:pt idx="139">
                  <c:v>0.89400000000000024</c:v>
                </c:pt>
                <c:pt idx="140">
                  <c:v>0.76450000000000018</c:v>
                </c:pt>
                <c:pt idx="141">
                  <c:v>0.89500000000000024</c:v>
                </c:pt>
                <c:pt idx="142">
                  <c:v>0.82160000000000022</c:v>
                </c:pt>
                <c:pt idx="143">
                  <c:v>0.82360000000000022</c:v>
                </c:pt>
                <c:pt idx="144">
                  <c:v>0.85120000000000018</c:v>
                </c:pt>
                <c:pt idx="145">
                  <c:v>0.71150000000000002</c:v>
                </c:pt>
                <c:pt idx="146">
                  <c:v>0.76450000000000018</c:v>
                </c:pt>
                <c:pt idx="147">
                  <c:v>1.0041</c:v>
                </c:pt>
                <c:pt idx="148">
                  <c:v>0.79410000000000003</c:v>
                </c:pt>
                <c:pt idx="149">
                  <c:v>0.78080000000000005</c:v>
                </c:pt>
                <c:pt idx="150">
                  <c:v>0.97549999999999981</c:v>
                </c:pt>
                <c:pt idx="151">
                  <c:v>0.92659999999999998</c:v>
                </c:pt>
                <c:pt idx="152">
                  <c:v>0.7492000000000002</c:v>
                </c:pt>
                <c:pt idx="153">
                  <c:v>0.86950000000000005</c:v>
                </c:pt>
                <c:pt idx="154">
                  <c:v>0.8155</c:v>
                </c:pt>
                <c:pt idx="155">
                  <c:v>0.95109999999999995</c:v>
                </c:pt>
                <c:pt idx="156">
                  <c:v>0.92459999999999998</c:v>
                </c:pt>
                <c:pt idx="157">
                  <c:v>0.89700000000000024</c:v>
                </c:pt>
                <c:pt idx="158">
                  <c:v>0.8298000000000002</c:v>
                </c:pt>
                <c:pt idx="159">
                  <c:v>0.80430000000000001</c:v>
                </c:pt>
                <c:pt idx="160">
                  <c:v>0.86240000000000028</c:v>
                </c:pt>
                <c:pt idx="161">
                  <c:v>0.8308000000000002</c:v>
                </c:pt>
                <c:pt idx="162">
                  <c:v>0.8379000000000002</c:v>
                </c:pt>
                <c:pt idx="163">
                  <c:v>0.92559999999999998</c:v>
                </c:pt>
                <c:pt idx="164">
                  <c:v>1.0285</c:v>
                </c:pt>
                <c:pt idx="165">
                  <c:v>0.87560000000000038</c:v>
                </c:pt>
                <c:pt idx="166">
                  <c:v>0.83280000000000021</c:v>
                </c:pt>
                <c:pt idx="167">
                  <c:v>0.77270000000000005</c:v>
                </c:pt>
                <c:pt idx="168">
                  <c:v>1.0070999999999997</c:v>
                </c:pt>
                <c:pt idx="169">
                  <c:v>0.77780000000000005</c:v>
                </c:pt>
                <c:pt idx="170">
                  <c:v>0.82870000000000021</c:v>
                </c:pt>
                <c:pt idx="171">
                  <c:v>0.82160000000000022</c:v>
                </c:pt>
                <c:pt idx="172">
                  <c:v>0.95409999999999995</c:v>
                </c:pt>
                <c:pt idx="173">
                  <c:v>0.9103</c:v>
                </c:pt>
                <c:pt idx="174">
                  <c:v>0.84710000000000019</c:v>
                </c:pt>
                <c:pt idx="175">
                  <c:v>0.78190000000000004</c:v>
                </c:pt>
                <c:pt idx="176">
                  <c:v>0.85020000000000018</c:v>
                </c:pt>
                <c:pt idx="177">
                  <c:v>1.0356999999999996</c:v>
                </c:pt>
                <c:pt idx="178">
                  <c:v>0.9093</c:v>
                </c:pt>
                <c:pt idx="179">
                  <c:v>0.89500000000000024</c:v>
                </c:pt>
                <c:pt idx="180">
                  <c:v>0.89910000000000023</c:v>
                </c:pt>
                <c:pt idx="181">
                  <c:v>0.91339999999999999</c:v>
                </c:pt>
                <c:pt idx="182">
                  <c:v>0.92559999999999998</c:v>
                </c:pt>
                <c:pt idx="183">
                  <c:v>0.90720000000000001</c:v>
                </c:pt>
                <c:pt idx="184">
                  <c:v>0.85729999999999995</c:v>
                </c:pt>
                <c:pt idx="185">
                  <c:v>1.0733999999999995</c:v>
                </c:pt>
                <c:pt idx="186">
                  <c:v>0.77059999999999973</c:v>
                </c:pt>
                <c:pt idx="187">
                  <c:v>1.0663</c:v>
                </c:pt>
                <c:pt idx="188">
                  <c:v>0.88580000000000025</c:v>
                </c:pt>
                <c:pt idx="189">
                  <c:v>0.96840000000000004</c:v>
                </c:pt>
                <c:pt idx="190">
                  <c:v>0.89500000000000024</c:v>
                </c:pt>
                <c:pt idx="191">
                  <c:v>0.89500000000000024</c:v>
                </c:pt>
                <c:pt idx="192">
                  <c:v>0.87460000000000038</c:v>
                </c:pt>
                <c:pt idx="193">
                  <c:v>0.81040000000000001</c:v>
                </c:pt>
                <c:pt idx="194">
                  <c:v>0.80330000000000001</c:v>
                </c:pt>
                <c:pt idx="195">
                  <c:v>0.79920000000000002</c:v>
                </c:pt>
                <c:pt idx="196">
                  <c:v>0.98060000000000003</c:v>
                </c:pt>
                <c:pt idx="197">
                  <c:v>0.998</c:v>
                </c:pt>
                <c:pt idx="198">
                  <c:v>0.96840000000000004</c:v>
                </c:pt>
                <c:pt idx="199">
                  <c:v>0.89600000000000024</c:v>
                </c:pt>
                <c:pt idx="200">
                  <c:v>1.0172999999999996</c:v>
                </c:pt>
              </c:numCache>
            </c:numRef>
          </c:yVal>
          <c:smooth val="1"/>
        </c:ser>
        <c:axId val="62658432"/>
        <c:axId val="62668800"/>
      </c:scatterChart>
      <c:valAx>
        <c:axId val="62658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</a:t>
                </a:r>
                <a:r>
                  <a:rPr lang="en-US" baseline="0"/>
                  <a:t> of Cycles</a:t>
                </a:r>
                <a:endParaRPr lang="en-US"/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2668800"/>
        <c:crosses val="autoZero"/>
        <c:crossBetween val="midCat"/>
      </c:valAx>
      <c:valAx>
        <c:axId val="626688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Coef. of Friction</a:t>
                </a:r>
              </a:p>
            </c:rich>
          </c:tx>
          <c:layout>
            <c:manualLayout>
              <c:xMode val="edge"/>
              <c:yMode val="edge"/>
              <c:x val="3.0555555555555579E-2"/>
              <c:y val="0.41816341584752881"/>
            </c:manualLayout>
          </c:layout>
        </c:title>
        <c:numFmt formatCode="General" sourceLinked="1"/>
        <c:majorTickMark val="none"/>
        <c:tickLblPos val="nextTo"/>
        <c:crossAx val="62658432"/>
        <c:crosses val="autoZero"/>
        <c:crossBetween val="midCat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Tribology</a:t>
            </a:r>
            <a:r>
              <a:rPr lang="en-US" baseline="0"/>
              <a:t> Tests for Ti-6Al-4V Alloy Against SS in Dry Environment</a:t>
            </a:r>
            <a:endParaRPr lang="en-US"/>
          </a:p>
        </c:rich>
      </c:tx>
      <c:layout>
        <c:manualLayout>
          <c:xMode val="edge"/>
          <c:yMode val="edge"/>
          <c:x val="0.14125000000000001"/>
          <c:y val="2.7777777777777842E-2"/>
        </c:manualLayout>
      </c:layout>
    </c:title>
    <c:plotArea>
      <c:layout/>
      <c:scatterChart>
        <c:scatterStyle val="smoothMarker"/>
        <c:ser>
          <c:idx val="0"/>
          <c:order val="0"/>
          <c:spPr>
            <a:ln>
              <a:noFill/>
            </a:ln>
          </c:spPr>
          <c:marker>
            <c:symbol val="none"/>
          </c:marker>
          <c:trendline>
            <c:spPr>
              <a:ln w="25400">
                <a:solidFill>
                  <a:schemeClr val="tx1"/>
                </a:solidFill>
              </a:ln>
            </c:spPr>
            <c:trendlineType val="movingAvg"/>
            <c:period val="7"/>
          </c:trendline>
          <c:yVal>
            <c:numRef>
              <c:f>Sheet1!$A$2:$HL$2</c:f>
              <c:numCache>
                <c:formatCode>General</c:formatCode>
                <c:ptCount val="220"/>
                <c:pt idx="0">
                  <c:v>0.42610000000000009</c:v>
                </c:pt>
                <c:pt idx="1">
                  <c:v>0.34660000000000002</c:v>
                </c:pt>
                <c:pt idx="2">
                  <c:v>0.31290000000000012</c:v>
                </c:pt>
                <c:pt idx="3">
                  <c:v>0.2722</c:v>
                </c:pt>
                <c:pt idx="4">
                  <c:v>0.3394000000000002</c:v>
                </c:pt>
                <c:pt idx="5">
                  <c:v>0.3364000000000002</c:v>
                </c:pt>
                <c:pt idx="6">
                  <c:v>0.38020000000000009</c:v>
                </c:pt>
                <c:pt idx="7">
                  <c:v>0.38230000000000014</c:v>
                </c:pt>
                <c:pt idx="8">
                  <c:v>0.4618000000000001</c:v>
                </c:pt>
                <c:pt idx="9">
                  <c:v>0.52700000000000002</c:v>
                </c:pt>
                <c:pt idx="10">
                  <c:v>0.57700000000000018</c:v>
                </c:pt>
                <c:pt idx="11">
                  <c:v>0.59119999999999973</c:v>
                </c:pt>
                <c:pt idx="12">
                  <c:v>0.62280000000000024</c:v>
                </c:pt>
                <c:pt idx="13">
                  <c:v>0.63400000000000023</c:v>
                </c:pt>
                <c:pt idx="14">
                  <c:v>0.61980000000000024</c:v>
                </c:pt>
                <c:pt idx="15">
                  <c:v>0.60140000000000005</c:v>
                </c:pt>
                <c:pt idx="16">
                  <c:v>0.64320000000000022</c:v>
                </c:pt>
                <c:pt idx="17">
                  <c:v>0.64530000000000021</c:v>
                </c:pt>
                <c:pt idx="18">
                  <c:v>0.63100000000000023</c:v>
                </c:pt>
                <c:pt idx="19">
                  <c:v>0.61880000000000024</c:v>
                </c:pt>
                <c:pt idx="20">
                  <c:v>0.64630000000000021</c:v>
                </c:pt>
                <c:pt idx="21">
                  <c:v>0.61470000000000025</c:v>
                </c:pt>
                <c:pt idx="22">
                  <c:v>0.64320000000000022</c:v>
                </c:pt>
                <c:pt idx="23">
                  <c:v>0.61470000000000025</c:v>
                </c:pt>
                <c:pt idx="24">
                  <c:v>0.32110000000000011</c:v>
                </c:pt>
                <c:pt idx="25">
                  <c:v>0.28130000000000011</c:v>
                </c:pt>
                <c:pt idx="26">
                  <c:v>0.6514000000000002</c:v>
                </c:pt>
                <c:pt idx="27">
                  <c:v>0.62900000000000023</c:v>
                </c:pt>
                <c:pt idx="28">
                  <c:v>0.6544000000000002</c:v>
                </c:pt>
                <c:pt idx="29">
                  <c:v>0.61670000000000025</c:v>
                </c:pt>
                <c:pt idx="30">
                  <c:v>0.62900000000000023</c:v>
                </c:pt>
                <c:pt idx="31">
                  <c:v>0.67070000000000041</c:v>
                </c:pt>
                <c:pt idx="32">
                  <c:v>0.64120000000000021</c:v>
                </c:pt>
                <c:pt idx="33">
                  <c:v>0.32310000000000011</c:v>
                </c:pt>
                <c:pt idx="34">
                  <c:v>0.6677000000000004</c:v>
                </c:pt>
                <c:pt idx="35">
                  <c:v>0.64730000000000021</c:v>
                </c:pt>
                <c:pt idx="36">
                  <c:v>0.64930000000000021</c:v>
                </c:pt>
                <c:pt idx="37">
                  <c:v>0.66970000000000041</c:v>
                </c:pt>
                <c:pt idx="38">
                  <c:v>0.35270000000000001</c:v>
                </c:pt>
                <c:pt idx="39">
                  <c:v>0.68089999999999995</c:v>
                </c:pt>
                <c:pt idx="40">
                  <c:v>0.7421000000000002</c:v>
                </c:pt>
                <c:pt idx="41">
                  <c:v>0.71250000000000002</c:v>
                </c:pt>
                <c:pt idx="42">
                  <c:v>0.69830000000000003</c:v>
                </c:pt>
                <c:pt idx="43">
                  <c:v>0.70640000000000003</c:v>
                </c:pt>
                <c:pt idx="44">
                  <c:v>0.73900000000000021</c:v>
                </c:pt>
                <c:pt idx="45">
                  <c:v>0.79200000000000004</c:v>
                </c:pt>
                <c:pt idx="46">
                  <c:v>0.75330000000000019</c:v>
                </c:pt>
                <c:pt idx="47">
                  <c:v>0.76350000000000018</c:v>
                </c:pt>
                <c:pt idx="48">
                  <c:v>0.79920000000000002</c:v>
                </c:pt>
                <c:pt idx="49">
                  <c:v>0.77780000000000038</c:v>
                </c:pt>
                <c:pt idx="50">
                  <c:v>0.83380000000000021</c:v>
                </c:pt>
                <c:pt idx="51">
                  <c:v>0.86240000000000028</c:v>
                </c:pt>
                <c:pt idx="52">
                  <c:v>0.82060000000000022</c:v>
                </c:pt>
                <c:pt idx="53">
                  <c:v>0.82870000000000021</c:v>
                </c:pt>
                <c:pt idx="54">
                  <c:v>0.80220000000000002</c:v>
                </c:pt>
                <c:pt idx="55">
                  <c:v>0.84400000000000019</c:v>
                </c:pt>
                <c:pt idx="56">
                  <c:v>0.85420000000000018</c:v>
                </c:pt>
                <c:pt idx="57">
                  <c:v>0.40770000000000001</c:v>
                </c:pt>
                <c:pt idx="58">
                  <c:v>0.85020000000000018</c:v>
                </c:pt>
                <c:pt idx="59">
                  <c:v>0.86140000000000005</c:v>
                </c:pt>
                <c:pt idx="60">
                  <c:v>0.82870000000000021</c:v>
                </c:pt>
                <c:pt idx="61">
                  <c:v>0.85120000000000018</c:v>
                </c:pt>
                <c:pt idx="62">
                  <c:v>0.85829999999999995</c:v>
                </c:pt>
                <c:pt idx="63">
                  <c:v>0.86029999999999995</c:v>
                </c:pt>
                <c:pt idx="64">
                  <c:v>0.87360000000000027</c:v>
                </c:pt>
                <c:pt idx="65">
                  <c:v>0.8379000000000002</c:v>
                </c:pt>
                <c:pt idx="66">
                  <c:v>0.88280000000000003</c:v>
                </c:pt>
                <c:pt idx="67">
                  <c:v>0.85320000000000018</c:v>
                </c:pt>
                <c:pt idx="68">
                  <c:v>0.9083</c:v>
                </c:pt>
                <c:pt idx="69">
                  <c:v>0.88180000000000003</c:v>
                </c:pt>
                <c:pt idx="70">
                  <c:v>0.87360000000000027</c:v>
                </c:pt>
                <c:pt idx="71">
                  <c:v>0.88790000000000002</c:v>
                </c:pt>
                <c:pt idx="72">
                  <c:v>0.9093</c:v>
                </c:pt>
                <c:pt idx="73">
                  <c:v>0.86950000000000005</c:v>
                </c:pt>
                <c:pt idx="74">
                  <c:v>0.85320000000000018</c:v>
                </c:pt>
                <c:pt idx="75">
                  <c:v>0.88380000000000003</c:v>
                </c:pt>
                <c:pt idx="76">
                  <c:v>0.89300000000000002</c:v>
                </c:pt>
                <c:pt idx="77">
                  <c:v>0.95509999999999995</c:v>
                </c:pt>
                <c:pt idx="78">
                  <c:v>0.92859999999999998</c:v>
                </c:pt>
                <c:pt idx="79">
                  <c:v>0.92249999999999999</c:v>
                </c:pt>
                <c:pt idx="80">
                  <c:v>0.9337000000000002</c:v>
                </c:pt>
                <c:pt idx="81">
                  <c:v>0.98570000000000002</c:v>
                </c:pt>
                <c:pt idx="82">
                  <c:v>0.96430000000000005</c:v>
                </c:pt>
                <c:pt idx="83">
                  <c:v>0.97350000000000003</c:v>
                </c:pt>
                <c:pt idx="84">
                  <c:v>0.91339999999999999</c:v>
                </c:pt>
                <c:pt idx="85">
                  <c:v>0.93680000000000019</c:v>
                </c:pt>
                <c:pt idx="86">
                  <c:v>0.9093</c:v>
                </c:pt>
                <c:pt idx="87">
                  <c:v>0.96330000000000005</c:v>
                </c:pt>
                <c:pt idx="88">
                  <c:v>0.93990000000000018</c:v>
                </c:pt>
                <c:pt idx="89">
                  <c:v>0.91639999999999999</c:v>
                </c:pt>
                <c:pt idx="90">
                  <c:v>0.90620000000000001</c:v>
                </c:pt>
                <c:pt idx="91">
                  <c:v>0.90010000000000001</c:v>
                </c:pt>
                <c:pt idx="92">
                  <c:v>0.94390000000000018</c:v>
                </c:pt>
                <c:pt idx="93">
                  <c:v>0.96940000000000004</c:v>
                </c:pt>
                <c:pt idx="94">
                  <c:v>0.90010000000000001</c:v>
                </c:pt>
                <c:pt idx="95">
                  <c:v>0.97960000000000025</c:v>
                </c:pt>
                <c:pt idx="96">
                  <c:v>0.95920000000000005</c:v>
                </c:pt>
                <c:pt idx="97">
                  <c:v>0.96530000000000005</c:v>
                </c:pt>
                <c:pt idx="98">
                  <c:v>0.88990000000000002</c:v>
                </c:pt>
                <c:pt idx="99">
                  <c:v>0.96130000000000004</c:v>
                </c:pt>
                <c:pt idx="100">
                  <c:v>1.1142000000000001</c:v>
                </c:pt>
                <c:pt idx="101">
                  <c:v>0.92859999999999998</c:v>
                </c:pt>
                <c:pt idx="102">
                  <c:v>0.89090000000000003</c:v>
                </c:pt>
                <c:pt idx="103">
                  <c:v>1.1315</c:v>
                </c:pt>
                <c:pt idx="104">
                  <c:v>1.0509999999999995</c:v>
                </c:pt>
                <c:pt idx="105">
                  <c:v>1.2170999999999996</c:v>
                </c:pt>
                <c:pt idx="106">
                  <c:v>1.2609999999999995</c:v>
                </c:pt>
                <c:pt idx="107">
                  <c:v>1.2568999999999995</c:v>
                </c:pt>
                <c:pt idx="108">
                  <c:v>1.1845000000000001</c:v>
                </c:pt>
                <c:pt idx="109">
                  <c:v>1.2181</c:v>
                </c:pt>
                <c:pt idx="110">
                  <c:v>1.0172999999999996</c:v>
                </c:pt>
                <c:pt idx="111">
                  <c:v>1.1865000000000001</c:v>
                </c:pt>
                <c:pt idx="112">
                  <c:v>1.1733</c:v>
                </c:pt>
                <c:pt idx="113">
                  <c:v>1.1814</c:v>
                </c:pt>
                <c:pt idx="114">
                  <c:v>1.1284000000000001</c:v>
                </c:pt>
                <c:pt idx="115">
                  <c:v>0.93070000000000019</c:v>
                </c:pt>
                <c:pt idx="116">
                  <c:v>1.0254999999999996</c:v>
                </c:pt>
                <c:pt idx="117">
                  <c:v>1.1436999999999995</c:v>
                </c:pt>
                <c:pt idx="118">
                  <c:v>1.2792999999999997</c:v>
                </c:pt>
                <c:pt idx="119">
                  <c:v>1.2141</c:v>
                </c:pt>
                <c:pt idx="120">
                  <c:v>0.90110000000000001</c:v>
                </c:pt>
                <c:pt idx="121">
                  <c:v>1.1611</c:v>
                </c:pt>
                <c:pt idx="122">
                  <c:v>1.1640999999999999</c:v>
                </c:pt>
                <c:pt idx="123">
                  <c:v>0.98170000000000002</c:v>
                </c:pt>
                <c:pt idx="124">
                  <c:v>1.1916</c:v>
                </c:pt>
                <c:pt idx="125">
                  <c:v>0.92149999999999999</c:v>
                </c:pt>
                <c:pt idx="126">
                  <c:v>1.2323999999999995</c:v>
                </c:pt>
                <c:pt idx="127">
                  <c:v>1.2824</c:v>
                </c:pt>
                <c:pt idx="128">
                  <c:v>1.0315999999999996</c:v>
                </c:pt>
                <c:pt idx="129">
                  <c:v>1.0376999999999996</c:v>
                </c:pt>
                <c:pt idx="130">
                  <c:v>1.0622</c:v>
                </c:pt>
                <c:pt idx="131">
                  <c:v>0.84710000000000019</c:v>
                </c:pt>
                <c:pt idx="132">
                  <c:v>1.2405999999999995</c:v>
                </c:pt>
                <c:pt idx="133">
                  <c:v>0.97860000000000025</c:v>
                </c:pt>
                <c:pt idx="134">
                  <c:v>1.3588</c:v>
                </c:pt>
                <c:pt idx="135">
                  <c:v>0.87870000000000026</c:v>
                </c:pt>
                <c:pt idx="136">
                  <c:v>1.1223000000000001</c:v>
                </c:pt>
                <c:pt idx="137">
                  <c:v>1.0193999999999996</c:v>
                </c:pt>
                <c:pt idx="138">
                  <c:v>1.0347</c:v>
                </c:pt>
                <c:pt idx="139">
                  <c:v>1.0347</c:v>
                </c:pt>
                <c:pt idx="140">
                  <c:v>0.99390000000000001</c:v>
                </c:pt>
                <c:pt idx="141">
                  <c:v>1.1335</c:v>
                </c:pt>
                <c:pt idx="142">
                  <c:v>0.85320000000000018</c:v>
                </c:pt>
                <c:pt idx="143">
                  <c:v>0.89500000000000002</c:v>
                </c:pt>
                <c:pt idx="144">
                  <c:v>0.98670000000000002</c:v>
                </c:pt>
                <c:pt idx="145">
                  <c:v>1.1886000000000001</c:v>
                </c:pt>
                <c:pt idx="146">
                  <c:v>1.1416999999999995</c:v>
                </c:pt>
                <c:pt idx="147">
                  <c:v>0.90210000000000001</c:v>
                </c:pt>
                <c:pt idx="148">
                  <c:v>1.1774</c:v>
                </c:pt>
                <c:pt idx="149">
                  <c:v>1.2661</c:v>
                </c:pt>
                <c:pt idx="150">
                  <c:v>1.1742999999999999</c:v>
                </c:pt>
                <c:pt idx="151">
                  <c:v>1.2068999999999996</c:v>
                </c:pt>
                <c:pt idx="152">
                  <c:v>1.0835999999999995</c:v>
                </c:pt>
                <c:pt idx="153">
                  <c:v>1.0989</c:v>
                </c:pt>
                <c:pt idx="154">
                  <c:v>1.1477999999999995</c:v>
                </c:pt>
                <c:pt idx="155">
                  <c:v>1.2558999999999996</c:v>
                </c:pt>
                <c:pt idx="156">
                  <c:v>1.2202</c:v>
                </c:pt>
                <c:pt idx="157">
                  <c:v>1.1742999999999999</c:v>
                </c:pt>
                <c:pt idx="158">
                  <c:v>1.2089999999999996</c:v>
                </c:pt>
                <c:pt idx="159">
                  <c:v>1.1488</c:v>
                </c:pt>
                <c:pt idx="160">
                  <c:v>1.2598999999999996</c:v>
                </c:pt>
                <c:pt idx="161">
                  <c:v>1.2181</c:v>
                </c:pt>
                <c:pt idx="162">
                  <c:v>1.1640999999999999</c:v>
                </c:pt>
                <c:pt idx="163">
                  <c:v>1.2537999999999996</c:v>
                </c:pt>
                <c:pt idx="164">
                  <c:v>1.1733</c:v>
                </c:pt>
                <c:pt idx="165">
                  <c:v>1.2803</c:v>
                </c:pt>
                <c:pt idx="166">
                  <c:v>1.1967000000000001</c:v>
                </c:pt>
                <c:pt idx="167">
                  <c:v>1.2588999999999995</c:v>
                </c:pt>
                <c:pt idx="168">
                  <c:v>1.1346000000000001</c:v>
                </c:pt>
                <c:pt idx="169">
                  <c:v>1.1203000000000001</c:v>
                </c:pt>
                <c:pt idx="170">
                  <c:v>1.2772999999999997</c:v>
                </c:pt>
                <c:pt idx="171">
                  <c:v>1.0265</c:v>
                </c:pt>
                <c:pt idx="172">
                  <c:v>1.3098999999999996</c:v>
                </c:pt>
                <c:pt idx="173">
                  <c:v>1.1947000000000001</c:v>
                </c:pt>
                <c:pt idx="174">
                  <c:v>1.2252999999999996</c:v>
                </c:pt>
                <c:pt idx="175">
                  <c:v>1.2405999999999995</c:v>
                </c:pt>
                <c:pt idx="176">
                  <c:v>1.2955999999999996</c:v>
                </c:pt>
                <c:pt idx="177">
                  <c:v>1.0957999999999997</c:v>
                </c:pt>
                <c:pt idx="178">
                  <c:v>1.2415999999999996</c:v>
                </c:pt>
                <c:pt idx="179">
                  <c:v>1.0765</c:v>
                </c:pt>
                <c:pt idx="180">
                  <c:v>1.1448</c:v>
                </c:pt>
                <c:pt idx="181">
                  <c:v>1.0274999999999996</c:v>
                </c:pt>
                <c:pt idx="182">
                  <c:v>1.1855</c:v>
                </c:pt>
                <c:pt idx="183">
                  <c:v>1.2701</c:v>
                </c:pt>
                <c:pt idx="184">
                  <c:v>1.2670999999999994</c:v>
                </c:pt>
                <c:pt idx="185">
                  <c:v>1.1988000000000001</c:v>
                </c:pt>
                <c:pt idx="186">
                  <c:v>1.0622</c:v>
                </c:pt>
                <c:pt idx="187">
                  <c:v>1.2701</c:v>
                </c:pt>
                <c:pt idx="188">
                  <c:v>1.1497999999999995</c:v>
                </c:pt>
                <c:pt idx="189">
                  <c:v>1.2017999999999995</c:v>
                </c:pt>
                <c:pt idx="190">
                  <c:v>1.2926</c:v>
                </c:pt>
                <c:pt idx="191">
                  <c:v>1.1294999999999995</c:v>
                </c:pt>
                <c:pt idx="192">
                  <c:v>1.2476999999999996</c:v>
                </c:pt>
                <c:pt idx="193">
                  <c:v>1.1967000000000001</c:v>
                </c:pt>
                <c:pt idx="194">
                  <c:v>1.2629999999999995</c:v>
                </c:pt>
                <c:pt idx="195">
                  <c:v>1.0468999999999995</c:v>
                </c:pt>
                <c:pt idx="196">
                  <c:v>1.0928</c:v>
                </c:pt>
                <c:pt idx="197">
                  <c:v>1.2272999999999996</c:v>
                </c:pt>
                <c:pt idx="198">
                  <c:v>1.1121000000000001</c:v>
                </c:pt>
                <c:pt idx="199">
                  <c:v>1.2996999999999996</c:v>
                </c:pt>
                <c:pt idx="200">
                  <c:v>1.1835</c:v>
                </c:pt>
                <c:pt idx="201">
                  <c:v>1.0387</c:v>
                </c:pt>
                <c:pt idx="202">
                  <c:v>1.2344999999999995</c:v>
                </c:pt>
                <c:pt idx="203">
                  <c:v>1.0703</c:v>
                </c:pt>
                <c:pt idx="204">
                  <c:v>1.1865000000000001</c:v>
                </c:pt>
                <c:pt idx="205">
                  <c:v>1.2354999999999996</c:v>
                </c:pt>
                <c:pt idx="206">
                  <c:v>1.1346000000000001</c:v>
                </c:pt>
                <c:pt idx="207">
                  <c:v>1.1416999999999995</c:v>
                </c:pt>
                <c:pt idx="208">
                  <c:v>1.2742</c:v>
                </c:pt>
                <c:pt idx="209">
                  <c:v>1.2527999999999995</c:v>
                </c:pt>
                <c:pt idx="210">
                  <c:v>1.1375999999999995</c:v>
                </c:pt>
                <c:pt idx="211">
                  <c:v>1.157</c:v>
                </c:pt>
                <c:pt idx="212">
                  <c:v>1.2507999999999995</c:v>
                </c:pt>
                <c:pt idx="213">
                  <c:v>1.2129999999999996</c:v>
                </c:pt>
                <c:pt idx="214">
                  <c:v>1.2496999999999996</c:v>
                </c:pt>
                <c:pt idx="215">
                  <c:v>1.2425999999999995</c:v>
                </c:pt>
                <c:pt idx="216">
                  <c:v>1.3373999999999995</c:v>
                </c:pt>
                <c:pt idx="217">
                  <c:v>1.2323999999999995</c:v>
                </c:pt>
                <c:pt idx="218">
                  <c:v>1.1672</c:v>
                </c:pt>
                <c:pt idx="219">
                  <c:v>1.2537999999999996</c:v>
                </c:pt>
              </c:numCache>
            </c:numRef>
          </c:yVal>
          <c:smooth val="1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FFC000"/>
                </a:solidFill>
              </a:ln>
            </c:spPr>
            <c:trendlineType val="movingAvg"/>
            <c:period val="6"/>
          </c:trendline>
          <c:yVal>
            <c:numRef>
              <c:f>Sheet1!$A$3:$HL$3</c:f>
              <c:numCache>
                <c:formatCode>General</c:formatCode>
                <c:ptCount val="220"/>
                <c:pt idx="0">
                  <c:v>0.49440000000000012</c:v>
                </c:pt>
                <c:pt idx="1">
                  <c:v>0.4037</c:v>
                </c:pt>
                <c:pt idx="2">
                  <c:v>0.49440000000000012</c:v>
                </c:pt>
                <c:pt idx="3">
                  <c:v>0.51780000000000004</c:v>
                </c:pt>
                <c:pt idx="4">
                  <c:v>0.55149999999999999</c:v>
                </c:pt>
                <c:pt idx="5">
                  <c:v>0.63910000000000022</c:v>
                </c:pt>
                <c:pt idx="6">
                  <c:v>0.68600000000000005</c:v>
                </c:pt>
                <c:pt idx="7">
                  <c:v>0.71870000000000023</c:v>
                </c:pt>
                <c:pt idx="8">
                  <c:v>0.77780000000000038</c:v>
                </c:pt>
                <c:pt idx="9">
                  <c:v>0.8175</c:v>
                </c:pt>
                <c:pt idx="10">
                  <c:v>0.79310000000000003</c:v>
                </c:pt>
                <c:pt idx="11">
                  <c:v>0.8165</c:v>
                </c:pt>
                <c:pt idx="12">
                  <c:v>0.85520000000000018</c:v>
                </c:pt>
                <c:pt idx="13">
                  <c:v>0.8369000000000002</c:v>
                </c:pt>
                <c:pt idx="14">
                  <c:v>0.8369000000000002</c:v>
                </c:pt>
                <c:pt idx="15">
                  <c:v>0.8379000000000002</c:v>
                </c:pt>
                <c:pt idx="16">
                  <c:v>0.8379000000000002</c:v>
                </c:pt>
                <c:pt idx="17">
                  <c:v>0.8349000000000002</c:v>
                </c:pt>
                <c:pt idx="18">
                  <c:v>0.7421000000000002</c:v>
                </c:pt>
                <c:pt idx="19">
                  <c:v>0.82470000000000021</c:v>
                </c:pt>
                <c:pt idx="20">
                  <c:v>0.86140000000000005</c:v>
                </c:pt>
                <c:pt idx="21">
                  <c:v>0.86439999999999995</c:v>
                </c:pt>
                <c:pt idx="22">
                  <c:v>0.91639999999999999</c:v>
                </c:pt>
                <c:pt idx="23">
                  <c:v>0.84300000000000019</c:v>
                </c:pt>
                <c:pt idx="24">
                  <c:v>0.89910000000000001</c:v>
                </c:pt>
                <c:pt idx="25">
                  <c:v>0.95409999999999995</c:v>
                </c:pt>
                <c:pt idx="26">
                  <c:v>0.94190000000000018</c:v>
                </c:pt>
                <c:pt idx="27">
                  <c:v>1.0417999999999996</c:v>
                </c:pt>
                <c:pt idx="28">
                  <c:v>1.0753999999999995</c:v>
                </c:pt>
                <c:pt idx="29">
                  <c:v>0.97760000000000025</c:v>
                </c:pt>
                <c:pt idx="30">
                  <c:v>1.0581</c:v>
                </c:pt>
                <c:pt idx="31">
                  <c:v>1.1865000000000001</c:v>
                </c:pt>
                <c:pt idx="32">
                  <c:v>1.1845000000000001</c:v>
                </c:pt>
                <c:pt idx="33">
                  <c:v>1.1416999999999995</c:v>
                </c:pt>
                <c:pt idx="34">
                  <c:v>1.1825000000000001</c:v>
                </c:pt>
                <c:pt idx="35">
                  <c:v>1.2374999999999996</c:v>
                </c:pt>
                <c:pt idx="36">
                  <c:v>1.2701</c:v>
                </c:pt>
                <c:pt idx="37">
                  <c:v>1.2211999999999996</c:v>
                </c:pt>
                <c:pt idx="38">
                  <c:v>1.3242</c:v>
                </c:pt>
                <c:pt idx="39">
                  <c:v>1.3364</c:v>
                </c:pt>
                <c:pt idx="40">
                  <c:v>1.4240999999999995</c:v>
                </c:pt>
                <c:pt idx="41">
                  <c:v>1.3332999999999995</c:v>
                </c:pt>
                <c:pt idx="42">
                  <c:v>1.3527</c:v>
                </c:pt>
                <c:pt idx="43">
                  <c:v>1.2629999999999995</c:v>
                </c:pt>
                <c:pt idx="44">
                  <c:v>1.4291999999999996</c:v>
                </c:pt>
                <c:pt idx="45">
                  <c:v>1.4964</c:v>
                </c:pt>
                <c:pt idx="46">
                  <c:v>1.5586</c:v>
                </c:pt>
                <c:pt idx="47">
                  <c:v>1.4433999999999996</c:v>
                </c:pt>
                <c:pt idx="48">
                  <c:v>1.5708</c:v>
                </c:pt>
                <c:pt idx="49">
                  <c:v>1.4178999999999991</c:v>
                </c:pt>
                <c:pt idx="50">
                  <c:v>1.4923999999999995</c:v>
                </c:pt>
                <c:pt idx="51">
                  <c:v>1.4923999999999995</c:v>
                </c:pt>
                <c:pt idx="52">
                  <c:v>1.2946</c:v>
                </c:pt>
                <c:pt idx="53">
                  <c:v>1.4015999999999993</c:v>
                </c:pt>
                <c:pt idx="54">
                  <c:v>1.3536999999999995</c:v>
                </c:pt>
                <c:pt idx="55">
                  <c:v>1.3536999999999995</c:v>
                </c:pt>
                <c:pt idx="56">
                  <c:v>1.2853999999999997</c:v>
                </c:pt>
                <c:pt idx="57">
                  <c:v>1.3802000000000001</c:v>
                </c:pt>
                <c:pt idx="58">
                  <c:v>1.3292999999999995</c:v>
                </c:pt>
                <c:pt idx="59">
                  <c:v>1.2068999999999996</c:v>
                </c:pt>
                <c:pt idx="60">
                  <c:v>1.2374999999999996</c:v>
                </c:pt>
                <c:pt idx="61">
                  <c:v>1.3455999999999995</c:v>
                </c:pt>
                <c:pt idx="62">
                  <c:v>1.2068999999999996</c:v>
                </c:pt>
                <c:pt idx="63">
                  <c:v>1.2955999999999996</c:v>
                </c:pt>
                <c:pt idx="64">
                  <c:v>1.3007</c:v>
                </c:pt>
                <c:pt idx="65">
                  <c:v>1.2598999999999996</c:v>
                </c:pt>
                <c:pt idx="66">
                  <c:v>1.3016999999999996</c:v>
                </c:pt>
                <c:pt idx="67">
                  <c:v>1.3016999999999996</c:v>
                </c:pt>
                <c:pt idx="68">
                  <c:v>1.2935999999999996</c:v>
                </c:pt>
                <c:pt idx="69">
                  <c:v>1.1803999999999999</c:v>
                </c:pt>
                <c:pt idx="70">
                  <c:v>1.2833999999999997</c:v>
                </c:pt>
                <c:pt idx="71">
                  <c:v>1.3190999999999995</c:v>
                </c:pt>
                <c:pt idx="72">
                  <c:v>1.3028</c:v>
                </c:pt>
                <c:pt idx="73">
                  <c:v>1.2976999999999996</c:v>
                </c:pt>
                <c:pt idx="74">
                  <c:v>1.2935999999999996</c:v>
                </c:pt>
                <c:pt idx="75">
                  <c:v>1.3874</c:v>
                </c:pt>
                <c:pt idx="76">
                  <c:v>1.37</c:v>
                </c:pt>
                <c:pt idx="77">
                  <c:v>1.3772</c:v>
                </c:pt>
                <c:pt idx="78">
                  <c:v>1.3190999999999995</c:v>
                </c:pt>
                <c:pt idx="79">
                  <c:v>1.2456999999999996</c:v>
                </c:pt>
                <c:pt idx="80">
                  <c:v>1.2803</c:v>
                </c:pt>
                <c:pt idx="81">
                  <c:v>1.3863000000000001</c:v>
                </c:pt>
                <c:pt idx="82">
                  <c:v>1.3680000000000001</c:v>
                </c:pt>
                <c:pt idx="83">
                  <c:v>1.2588999999999995</c:v>
                </c:pt>
                <c:pt idx="84">
                  <c:v>1.3945000000000001</c:v>
                </c:pt>
                <c:pt idx="85">
                  <c:v>1.2864</c:v>
                </c:pt>
                <c:pt idx="86">
                  <c:v>1.3180000000000001</c:v>
                </c:pt>
                <c:pt idx="87">
                  <c:v>1.3955</c:v>
                </c:pt>
                <c:pt idx="88">
                  <c:v>1.3894</c:v>
                </c:pt>
                <c:pt idx="89">
                  <c:v>1.3303</c:v>
                </c:pt>
                <c:pt idx="90">
                  <c:v>1.3812</c:v>
                </c:pt>
                <c:pt idx="91">
                  <c:v>1.3405</c:v>
                </c:pt>
                <c:pt idx="92">
                  <c:v>1.3772</c:v>
                </c:pt>
                <c:pt idx="93">
                  <c:v>1.3904000000000001</c:v>
                </c:pt>
                <c:pt idx="94">
                  <c:v>1.3251999999999995</c:v>
                </c:pt>
                <c:pt idx="95">
                  <c:v>1.3282</c:v>
                </c:pt>
                <c:pt idx="96">
                  <c:v>1.3118999999999996</c:v>
                </c:pt>
                <c:pt idx="97">
                  <c:v>1.3577999999999995</c:v>
                </c:pt>
                <c:pt idx="98">
                  <c:v>1.3251999999999995</c:v>
                </c:pt>
                <c:pt idx="99">
                  <c:v>1.4148999999999996</c:v>
                </c:pt>
                <c:pt idx="100">
                  <c:v>1.4148999999999996</c:v>
                </c:pt>
                <c:pt idx="101">
                  <c:v>1.472</c:v>
                </c:pt>
                <c:pt idx="102">
                  <c:v>1.3455999999999995</c:v>
                </c:pt>
                <c:pt idx="103">
                  <c:v>1.367</c:v>
                </c:pt>
                <c:pt idx="104">
                  <c:v>1.4026999999999996</c:v>
                </c:pt>
                <c:pt idx="105">
                  <c:v>1.5575999999999997</c:v>
                </c:pt>
                <c:pt idx="106">
                  <c:v>1.474</c:v>
                </c:pt>
                <c:pt idx="107">
                  <c:v>1.3221000000000001</c:v>
                </c:pt>
                <c:pt idx="108">
                  <c:v>1.3945000000000001</c:v>
                </c:pt>
                <c:pt idx="109">
                  <c:v>1.3904000000000001</c:v>
                </c:pt>
                <c:pt idx="110">
                  <c:v>1.3486</c:v>
                </c:pt>
                <c:pt idx="111">
                  <c:v>1.4872999999999996</c:v>
                </c:pt>
                <c:pt idx="112">
                  <c:v>1.629</c:v>
                </c:pt>
                <c:pt idx="113">
                  <c:v>1.5228999999999995</c:v>
                </c:pt>
                <c:pt idx="114">
                  <c:v>1.5861000000000001</c:v>
                </c:pt>
                <c:pt idx="115">
                  <c:v>1.3914</c:v>
                </c:pt>
                <c:pt idx="116">
                  <c:v>1.5831</c:v>
                </c:pt>
                <c:pt idx="117">
                  <c:v>1.3884000000000001</c:v>
                </c:pt>
                <c:pt idx="118">
                  <c:v>1.3609</c:v>
                </c:pt>
                <c:pt idx="119">
                  <c:v>1.4342999999999995</c:v>
                </c:pt>
                <c:pt idx="120">
                  <c:v>1.6339999999999995</c:v>
                </c:pt>
                <c:pt idx="121">
                  <c:v>1.5301</c:v>
                </c:pt>
                <c:pt idx="122">
                  <c:v>1.4066999999999996</c:v>
                </c:pt>
                <c:pt idx="123">
                  <c:v>1.4903</c:v>
                </c:pt>
                <c:pt idx="124">
                  <c:v>1.4883</c:v>
                </c:pt>
                <c:pt idx="125">
                  <c:v>1.5555999999999996</c:v>
                </c:pt>
                <c:pt idx="126">
                  <c:v>1.4382999999999995</c:v>
                </c:pt>
                <c:pt idx="127">
                  <c:v>1.5269999999999995</c:v>
                </c:pt>
                <c:pt idx="128">
                  <c:v>1.4505999999999994</c:v>
                </c:pt>
                <c:pt idx="129">
                  <c:v>1.5780000000000001</c:v>
                </c:pt>
                <c:pt idx="130">
                  <c:v>1.476</c:v>
                </c:pt>
                <c:pt idx="131">
                  <c:v>1.3833</c:v>
                </c:pt>
                <c:pt idx="132">
                  <c:v>1.3853</c:v>
                </c:pt>
                <c:pt idx="133">
                  <c:v>1.4810999999999996</c:v>
                </c:pt>
                <c:pt idx="134">
                  <c:v>1.6911</c:v>
                </c:pt>
                <c:pt idx="135">
                  <c:v>1.7175999999999996</c:v>
                </c:pt>
                <c:pt idx="136">
                  <c:v>1.6442000000000001</c:v>
                </c:pt>
                <c:pt idx="137">
                  <c:v>1.5851</c:v>
                </c:pt>
                <c:pt idx="138">
                  <c:v>1.6126</c:v>
                </c:pt>
                <c:pt idx="139">
                  <c:v>1.5147999999999995</c:v>
                </c:pt>
                <c:pt idx="140">
                  <c:v>1.7401</c:v>
                </c:pt>
                <c:pt idx="141">
                  <c:v>1.5086999999999995</c:v>
                </c:pt>
                <c:pt idx="142">
                  <c:v>1.6707000000000001</c:v>
                </c:pt>
                <c:pt idx="143">
                  <c:v>1.3863000000000001</c:v>
                </c:pt>
                <c:pt idx="144">
                  <c:v>1.6565000000000001</c:v>
                </c:pt>
                <c:pt idx="145">
                  <c:v>1.3475999999999995</c:v>
                </c:pt>
                <c:pt idx="146">
                  <c:v>1.3271999999999995</c:v>
                </c:pt>
                <c:pt idx="147">
                  <c:v>1.3751</c:v>
                </c:pt>
                <c:pt idx="148">
                  <c:v>1.3303</c:v>
                </c:pt>
                <c:pt idx="149">
                  <c:v>1.3772</c:v>
                </c:pt>
                <c:pt idx="150">
                  <c:v>1.3169999999999995</c:v>
                </c:pt>
                <c:pt idx="151">
                  <c:v>1.5014999999999996</c:v>
                </c:pt>
                <c:pt idx="152">
                  <c:v>1.6758</c:v>
                </c:pt>
                <c:pt idx="153">
                  <c:v>1.6718</c:v>
                </c:pt>
                <c:pt idx="154">
                  <c:v>1.7328999999999997</c:v>
                </c:pt>
                <c:pt idx="155">
                  <c:v>1.7186999999999995</c:v>
                </c:pt>
                <c:pt idx="156">
                  <c:v>1.5004999999999995</c:v>
                </c:pt>
                <c:pt idx="157">
                  <c:v>1.6707000000000001</c:v>
                </c:pt>
                <c:pt idx="158">
                  <c:v>1.4994999999999996</c:v>
                </c:pt>
                <c:pt idx="159">
                  <c:v>1.8206</c:v>
                </c:pt>
                <c:pt idx="160">
                  <c:v>1.7308999999999997</c:v>
                </c:pt>
                <c:pt idx="161">
                  <c:v>1.5575999999999997</c:v>
                </c:pt>
                <c:pt idx="162">
                  <c:v>1.6391</c:v>
                </c:pt>
                <c:pt idx="163">
                  <c:v>1.8093999999999995</c:v>
                </c:pt>
                <c:pt idx="164">
                  <c:v>1.7267999999999994</c:v>
                </c:pt>
                <c:pt idx="165">
                  <c:v>1.7818999999999996</c:v>
                </c:pt>
                <c:pt idx="166">
                  <c:v>1.6371</c:v>
                </c:pt>
                <c:pt idx="167">
                  <c:v>1.4781</c:v>
                </c:pt>
                <c:pt idx="168">
                  <c:v>1.5157999999999996</c:v>
                </c:pt>
                <c:pt idx="169">
                  <c:v>1.5972999999999995</c:v>
                </c:pt>
                <c:pt idx="170">
                  <c:v>1.6045</c:v>
                </c:pt>
                <c:pt idx="171">
                  <c:v>1.7573999999999996</c:v>
                </c:pt>
                <c:pt idx="172">
                  <c:v>1.4178999999999991</c:v>
                </c:pt>
                <c:pt idx="173">
                  <c:v>1.4005999999999996</c:v>
                </c:pt>
                <c:pt idx="174">
                  <c:v>1.7869999999999995</c:v>
                </c:pt>
                <c:pt idx="175">
                  <c:v>1.7970999999999995</c:v>
                </c:pt>
                <c:pt idx="176">
                  <c:v>1.7675999999999996</c:v>
                </c:pt>
                <c:pt idx="177">
                  <c:v>1.841</c:v>
                </c:pt>
                <c:pt idx="178">
                  <c:v>1.8378999999999996</c:v>
                </c:pt>
                <c:pt idx="179">
                  <c:v>2.0133000000000001</c:v>
                </c:pt>
                <c:pt idx="180">
                  <c:v>1.9500999999999999</c:v>
                </c:pt>
                <c:pt idx="181">
                  <c:v>1.8174999999999994</c:v>
                </c:pt>
                <c:pt idx="182">
                  <c:v>1.6115999999999995</c:v>
                </c:pt>
                <c:pt idx="183">
                  <c:v>2.035699999999999</c:v>
                </c:pt>
                <c:pt idx="184">
                  <c:v>2.1406999999999998</c:v>
                </c:pt>
                <c:pt idx="185">
                  <c:v>2.1284000000000001</c:v>
                </c:pt>
                <c:pt idx="186">
                  <c:v>1.9959</c:v>
                </c:pt>
                <c:pt idx="187">
                  <c:v>1.8337999999999997</c:v>
                </c:pt>
                <c:pt idx="188">
                  <c:v>1.7206999999999995</c:v>
                </c:pt>
                <c:pt idx="189">
                  <c:v>1.3660000000000001</c:v>
                </c:pt>
                <c:pt idx="190">
                  <c:v>1.5321</c:v>
                </c:pt>
                <c:pt idx="191">
                  <c:v>1.5718999999999996</c:v>
                </c:pt>
                <c:pt idx="192">
                  <c:v>1.5505</c:v>
                </c:pt>
                <c:pt idx="193">
                  <c:v>1.6249</c:v>
                </c:pt>
                <c:pt idx="194">
                  <c:v>1.4392999999999996</c:v>
                </c:pt>
                <c:pt idx="195">
                  <c:v>1.5749</c:v>
                </c:pt>
                <c:pt idx="196">
                  <c:v>1.3945000000000001</c:v>
                </c:pt>
                <c:pt idx="197">
                  <c:v>1.7553999999999996</c:v>
                </c:pt>
                <c:pt idx="198">
                  <c:v>1.4566999999999997</c:v>
                </c:pt>
                <c:pt idx="199">
                  <c:v>1.3904000000000001</c:v>
                </c:pt>
                <c:pt idx="200">
                  <c:v>1.37</c:v>
                </c:pt>
                <c:pt idx="201">
                  <c:v>1.3466</c:v>
                </c:pt>
                <c:pt idx="202">
                  <c:v>1.4484999999999995</c:v>
                </c:pt>
                <c:pt idx="203">
                  <c:v>1.4658999999999995</c:v>
                </c:pt>
                <c:pt idx="204">
                  <c:v>1.4810999999999996</c:v>
                </c:pt>
                <c:pt idx="205">
                  <c:v>1.3414999999999995</c:v>
                </c:pt>
                <c:pt idx="206">
                  <c:v>1.3292999999999995</c:v>
                </c:pt>
                <c:pt idx="207">
                  <c:v>1.4749999999999996</c:v>
                </c:pt>
                <c:pt idx="208">
                  <c:v>1.4403999999999995</c:v>
                </c:pt>
                <c:pt idx="209">
                  <c:v>1.4627999999999997</c:v>
                </c:pt>
                <c:pt idx="210">
                  <c:v>1.3547</c:v>
                </c:pt>
                <c:pt idx="211">
                  <c:v>1.4015999999999993</c:v>
                </c:pt>
                <c:pt idx="212">
                  <c:v>1.3445</c:v>
                </c:pt>
                <c:pt idx="213">
                  <c:v>1.3853</c:v>
                </c:pt>
                <c:pt idx="214">
                  <c:v>1.3507</c:v>
                </c:pt>
                <c:pt idx="215">
                  <c:v>1.7941</c:v>
                </c:pt>
                <c:pt idx="216">
                  <c:v>1.7889999999999995</c:v>
                </c:pt>
                <c:pt idx="217">
                  <c:v>1.5688</c:v>
                </c:pt>
                <c:pt idx="218">
                  <c:v>1.7654999999999996</c:v>
                </c:pt>
                <c:pt idx="219">
                  <c:v>1.6798999999999995</c:v>
                </c:pt>
              </c:numCache>
            </c:numRef>
          </c:yVal>
          <c:smooth val="1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00B0F0"/>
                </a:solidFill>
              </a:ln>
            </c:spPr>
            <c:trendlineType val="movingAvg"/>
            <c:period val="6"/>
          </c:trendline>
          <c:yVal>
            <c:numRef>
              <c:f>Sheet1!$A$4:$HL$4</c:f>
              <c:numCache>
                <c:formatCode>General</c:formatCode>
                <c:ptCount val="220"/>
                <c:pt idx="0">
                  <c:v>0.2681</c:v>
                </c:pt>
                <c:pt idx="1">
                  <c:v>0.18250000000000005</c:v>
                </c:pt>
                <c:pt idx="2">
                  <c:v>0.2752</c:v>
                </c:pt>
                <c:pt idx="3">
                  <c:v>0.38630000000000014</c:v>
                </c:pt>
                <c:pt idx="4">
                  <c:v>0.40770000000000001</c:v>
                </c:pt>
                <c:pt idx="5">
                  <c:v>0.48930000000000012</c:v>
                </c:pt>
                <c:pt idx="6">
                  <c:v>0.49440000000000012</c:v>
                </c:pt>
                <c:pt idx="7">
                  <c:v>0.50970000000000004</c:v>
                </c:pt>
                <c:pt idx="8">
                  <c:v>0.56880000000000019</c:v>
                </c:pt>
                <c:pt idx="9">
                  <c:v>0.5484</c:v>
                </c:pt>
                <c:pt idx="10">
                  <c:v>0.60450000000000004</c:v>
                </c:pt>
                <c:pt idx="11">
                  <c:v>0.61570000000000025</c:v>
                </c:pt>
                <c:pt idx="12">
                  <c:v>0.63710000000000022</c:v>
                </c:pt>
                <c:pt idx="13">
                  <c:v>0.67280000000000029</c:v>
                </c:pt>
                <c:pt idx="14">
                  <c:v>0.71360000000000023</c:v>
                </c:pt>
                <c:pt idx="15">
                  <c:v>0.71050000000000002</c:v>
                </c:pt>
                <c:pt idx="16">
                  <c:v>0.69720000000000004</c:v>
                </c:pt>
                <c:pt idx="17">
                  <c:v>0.69830000000000003</c:v>
                </c:pt>
                <c:pt idx="18">
                  <c:v>0.65650000000000019</c:v>
                </c:pt>
                <c:pt idx="19">
                  <c:v>0.64930000000000021</c:v>
                </c:pt>
                <c:pt idx="20">
                  <c:v>0.6748000000000004</c:v>
                </c:pt>
                <c:pt idx="21">
                  <c:v>0.70850000000000002</c:v>
                </c:pt>
                <c:pt idx="22">
                  <c:v>0.77680000000000038</c:v>
                </c:pt>
                <c:pt idx="23">
                  <c:v>0.77370000000000039</c:v>
                </c:pt>
                <c:pt idx="24">
                  <c:v>0.70540000000000003</c:v>
                </c:pt>
                <c:pt idx="25">
                  <c:v>0.8379000000000002</c:v>
                </c:pt>
                <c:pt idx="26">
                  <c:v>0.73290000000000022</c:v>
                </c:pt>
                <c:pt idx="27">
                  <c:v>0.72270000000000023</c:v>
                </c:pt>
                <c:pt idx="28">
                  <c:v>0.73900000000000021</c:v>
                </c:pt>
                <c:pt idx="29">
                  <c:v>0.92459999999999998</c:v>
                </c:pt>
                <c:pt idx="30">
                  <c:v>0.87050000000000005</c:v>
                </c:pt>
                <c:pt idx="31">
                  <c:v>0.88690000000000002</c:v>
                </c:pt>
                <c:pt idx="32">
                  <c:v>0.86240000000000028</c:v>
                </c:pt>
                <c:pt idx="33">
                  <c:v>1.0030999999999997</c:v>
                </c:pt>
                <c:pt idx="34">
                  <c:v>1.0245</c:v>
                </c:pt>
                <c:pt idx="35">
                  <c:v>0.94799999999999995</c:v>
                </c:pt>
                <c:pt idx="36">
                  <c:v>1.0376999999999996</c:v>
                </c:pt>
                <c:pt idx="37">
                  <c:v>1.0315999999999996</c:v>
                </c:pt>
                <c:pt idx="38">
                  <c:v>1.0713999999999995</c:v>
                </c:pt>
                <c:pt idx="39">
                  <c:v>1.1009</c:v>
                </c:pt>
                <c:pt idx="40">
                  <c:v>1.1701999999999999</c:v>
                </c:pt>
                <c:pt idx="41">
                  <c:v>1.0233999999999996</c:v>
                </c:pt>
                <c:pt idx="42">
                  <c:v>1.0224</c:v>
                </c:pt>
                <c:pt idx="43">
                  <c:v>1.1477999999999995</c:v>
                </c:pt>
                <c:pt idx="44">
                  <c:v>1.0957999999999997</c:v>
                </c:pt>
                <c:pt idx="45">
                  <c:v>1.1284000000000001</c:v>
                </c:pt>
                <c:pt idx="46">
                  <c:v>1.1457999999999995</c:v>
                </c:pt>
                <c:pt idx="47">
                  <c:v>0.97450000000000003</c:v>
                </c:pt>
                <c:pt idx="48">
                  <c:v>1.2762</c:v>
                </c:pt>
                <c:pt idx="49">
                  <c:v>1.1783999999999999</c:v>
                </c:pt>
                <c:pt idx="50">
                  <c:v>1.1988000000000001</c:v>
                </c:pt>
                <c:pt idx="51">
                  <c:v>0.99180000000000001</c:v>
                </c:pt>
                <c:pt idx="52">
                  <c:v>1.2231999999999996</c:v>
                </c:pt>
                <c:pt idx="53">
                  <c:v>1.1375999999999995</c:v>
                </c:pt>
                <c:pt idx="54">
                  <c:v>1.1803999999999999</c:v>
                </c:pt>
                <c:pt idx="55">
                  <c:v>1.0672999999999995</c:v>
                </c:pt>
                <c:pt idx="56">
                  <c:v>1.0254999999999996</c:v>
                </c:pt>
                <c:pt idx="57">
                  <c:v>1.1018999999999997</c:v>
                </c:pt>
                <c:pt idx="58">
                  <c:v>1.0041</c:v>
                </c:pt>
                <c:pt idx="59">
                  <c:v>1.0224</c:v>
                </c:pt>
                <c:pt idx="60">
                  <c:v>1.0724</c:v>
                </c:pt>
                <c:pt idx="61">
                  <c:v>1.0387</c:v>
                </c:pt>
                <c:pt idx="62">
                  <c:v>0.92859999999999998</c:v>
                </c:pt>
                <c:pt idx="63">
                  <c:v>1.0835999999999995</c:v>
                </c:pt>
                <c:pt idx="64">
                  <c:v>1.0957999999999997</c:v>
                </c:pt>
                <c:pt idx="65">
                  <c:v>1.0774999999999995</c:v>
                </c:pt>
                <c:pt idx="66">
                  <c:v>1.0774999999999995</c:v>
                </c:pt>
                <c:pt idx="67">
                  <c:v>0.98780000000000001</c:v>
                </c:pt>
                <c:pt idx="68">
                  <c:v>1.0224</c:v>
                </c:pt>
                <c:pt idx="69">
                  <c:v>1.0998999999999997</c:v>
                </c:pt>
                <c:pt idx="70">
                  <c:v>0.999</c:v>
                </c:pt>
                <c:pt idx="71">
                  <c:v>0.98060000000000003</c:v>
                </c:pt>
                <c:pt idx="72">
                  <c:v>0.98780000000000001</c:v>
                </c:pt>
                <c:pt idx="73">
                  <c:v>1.1274</c:v>
                </c:pt>
                <c:pt idx="74">
                  <c:v>1.1416999999999995</c:v>
                </c:pt>
                <c:pt idx="75">
                  <c:v>0.98170000000000002</c:v>
                </c:pt>
                <c:pt idx="76">
                  <c:v>1.0009999999999994</c:v>
                </c:pt>
                <c:pt idx="77">
                  <c:v>1.0397999999999996</c:v>
                </c:pt>
                <c:pt idx="78">
                  <c:v>1.0326</c:v>
                </c:pt>
                <c:pt idx="79">
                  <c:v>1.0245</c:v>
                </c:pt>
                <c:pt idx="80">
                  <c:v>1.1101000000000001</c:v>
                </c:pt>
                <c:pt idx="81">
                  <c:v>1.1060000000000001</c:v>
                </c:pt>
                <c:pt idx="82">
                  <c:v>1.0213999999999996</c:v>
                </c:pt>
                <c:pt idx="83">
                  <c:v>1.0724</c:v>
                </c:pt>
                <c:pt idx="84">
                  <c:v>1.159</c:v>
                </c:pt>
                <c:pt idx="85">
                  <c:v>1.0590999999999995</c:v>
                </c:pt>
                <c:pt idx="86">
                  <c:v>1.1335</c:v>
                </c:pt>
                <c:pt idx="87">
                  <c:v>1.0744</c:v>
                </c:pt>
                <c:pt idx="88">
                  <c:v>0.99490000000000001</c:v>
                </c:pt>
                <c:pt idx="89">
                  <c:v>1.002</c:v>
                </c:pt>
                <c:pt idx="90">
                  <c:v>1.0478999999999996</c:v>
                </c:pt>
                <c:pt idx="91">
                  <c:v>1.0733999999999995</c:v>
                </c:pt>
                <c:pt idx="92">
                  <c:v>1.1264000000000001</c:v>
                </c:pt>
                <c:pt idx="93">
                  <c:v>1.0948</c:v>
                </c:pt>
                <c:pt idx="94">
                  <c:v>1.0805</c:v>
                </c:pt>
                <c:pt idx="95">
                  <c:v>1.1497999999999995</c:v>
                </c:pt>
                <c:pt idx="96">
                  <c:v>1.0622</c:v>
                </c:pt>
                <c:pt idx="97">
                  <c:v>1.1631</c:v>
                </c:pt>
                <c:pt idx="98">
                  <c:v>1.0765</c:v>
                </c:pt>
                <c:pt idx="99">
                  <c:v>1.1355999999999995</c:v>
                </c:pt>
                <c:pt idx="100">
                  <c:v>1.0814999999999995</c:v>
                </c:pt>
                <c:pt idx="101">
                  <c:v>1.0478999999999996</c:v>
                </c:pt>
                <c:pt idx="102">
                  <c:v>1.1407</c:v>
                </c:pt>
                <c:pt idx="103">
                  <c:v>1.1213</c:v>
                </c:pt>
                <c:pt idx="104">
                  <c:v>1.1018999999999997</c:v>
                </c:pt>
                <c:pt idx="105">
                  <c:v>1.1375999999999995</c:v>
                </c:pt>
                <c:pt idx="106">
                  <c:v>1.1599999999999995</c:v>
                </c:pt>
                <c:pt idx="107">
                  <c:v>1.0794999999999995</c:v>
                </c:pt>
                <c:pt idx="108">
                  <c:v>1.1060000000000001</c:v>
                </c:pt>
                <c:pt idx="109">
                  <c:v>1.0846</c:v>
                </c:pt>
                <c:pt idx="110">
                  <c:v>1.103</c:v>
                </c:pt>
                <c:pt idx="111">
                  <c:v>1.1018999999999997</c:v>
                </c:pt>
                <c:pt idx="112">
                  <c:v>1.0814999999999995</c:v>
                </c:pt>
                <c:pt idx="113">
                  <c:v>1.1244000000000001</c:v>
                </c:pt>
                <c:pt idx="114">
                  <c:v>1.1538999999999995</c:v>
                </c:pt>
                <c:pt idx="115">
                  <c:v>1.1763999999999999</c:v>
                </c:pt>
                <c:pt idx="116">
                  <c:v>1.1457999999999995</c:v>
                </c:pt>
                <c:pt idx="117">
                  <c:v>1.1396999999999995</c:v>
                </c:pt>
                <c:pt idx="118">
                  <c:v>1.0622</c:v>
                </c:pt>
                <c:pt idx="119">
                  <c:v>1.1518999999999995</c:v>
                </c:pt>
                <c:pt idx="120">
                  <c:v>1.0306</c:v>
                </c:pt>
                <c:pt idx="121">
                  <c:v>1.1009</c:v>
                </c:pt>
                <c:pt idx="122">
                  <c:v>1.1529</c:v>
                </c:pt>
                <c:pt idx="123">
                  <c:v>1.1713</c:v>
                </c:pt>
                <c:pt idx="124">
                  <c:v>1.1722999999999999</c:v>
                </c:pt>
                <c:pt idx="125">
                  <c:v>1.1692</c:v>
                </c:pt>
                <c:pt idx="126">
                  <c:v>1.1661999999999999</c:v>
                </c:pt>
                <c:pt idx="127">
                  <c:v>1.1305000000000001</c:v>
                </c:pt>
                <c:pt idx="128">
                  <c:v>1.1172</c:v>
                </c:pt>
                <c:pt idx="129">
                  <c:v>1.0835999999999995</c:v>
                </c:pt>
                <c:pt idx="130">
                  <c:v>1.0826</c:v>
                </c:pt>
                <c:pt idx="131">
                  <c:v>1.1681999999999999</c:v>
                </c:pt>
                <c:pt idx="132">
                  <c:v>1.0794999999999995</c:v>
                </c:pt>
                <c:pt idx="133">
                  <c:v>1.1386000000000001</c:v>
                </c:pt>
                <c:pt idx="134">
                  <c:v>1.1631</c:v>
                </c:pt>
                <c:pt idx="135">
                  <c:v>1.107</c:v>
                </c:pt>
                <c:pt idx="136">
                  <c:v>1.0896999999999994</c:v>
                </c:pt>
                <c:pt idx="137">
                  <c:v>1.1091</c:v>
                </c:pt>
                <c:pt idx="138">
                  <c:v>1.2058999999999993</c:v>
                </c:pt>
                <c:pt idx="139">
                  <c:v>1.0907</c:v>
                </c:pt>
                <c:pt idx="140">
                  <c:v>1.0407999999999995</c:v>
                </c:pt>
                <c:pt idx="141">
                  <c:v>1.1631</c:v>
                </c:pt>
                <c:pt idx="142">
                  <c:v>1.1315</c:v>
                </c:pt>
                <c:pt idx="143">
                  <c:v>1.1876</c:v>
                </c:pt>
                <c:pt idx="144">
                  <c:v>1.1529</c:v>
                </c:pt>
                <c:pt idx="145">
                  <c:v>1.1611</c:v>
                </c:pt>
                <c:pt idx="146">
                  <c:v>1.1722999999999999</c:v>
                </c:pt>
                <c:pt idx="147">
                  <c:v>1.157</c:v>
                </c:pt>
                <c:pt idx="148">
                  <c:v>1.1396999999999995</c:v>
                </c:pt>
                <c:pt idx="149">
                  <c:v>1.1559999999999995</c:v>
                </c:pt>
                <c:pt idx="150">
                  <c:v>1.1386000000000001</c:v>
                </c:pt>
                <c:pt idx="151">
                  <c:v>1.1203000000000001</c:v>
                </c:pt>
                <c:pt idx="152">
                  <c:v>1.1896</c:v>
                </c:pt>
                <c:pt idx="153">
                  <c:v>1.208</c:v>
                </c:pt>
                <c:pt idx="154">
                  <c:v>1.1315</c:v>
                </c:pt>
                <c:pt idx="155">
                  <c:v>1.2191999999999996</c:v>
                </c:pt>
                <c:pt idx="156">
                  <c:v>1.1203000000000001</c:v>
                </c:pt>
                <c:pt idx="157">
                  <c:v>1.0948</c:v>
                </c:pt>
                <c:pt idx="158">
                  <c:v>1.1774</c:v>
                </c:pt>
                <c:pt idx="159">
                  <c:v>1.1651</c:v>
                </c:pt>
                <c:pt idx="160">
                  <c:v>1.2313999999999996</c:v>
                </c:pt>
                <c:pt idx="161">
                  <c:v>1.2303999999999995</c:v>
                </c:pt>
                <c:pt idx="162">
                  <c:v>1.2293999999999996</c:v>
                </c:pt>
                <c:pt idx="163">
                  <c:v>1.1672</c:v>
                </c:pt>
                <c:pt idx="164">
                  <c:v>1.1957</c:v>
                </c:pt>
                <c:pt idx="165">
                  <c:v>1.2374999999999996</c:v>
                </c:pt>
                <c:pt idx="166">
                  <c:v>1.1661999999999999</c:v>
                </c:pt>
                <c:pt idx="167">
                  <c:v>1.1825000000000001</c:v>
                </c:pt>
                <c:pt idx="168">
                  <c:v>1.1325000000000001</c:v>
                </c:pt>
                <c:pt idx="169">
                  <c:v>1.2202</c:v>
                </c:pt>
                <c:pt idx="170">
                  <c:v>1.1661999999999999</c:v>
                </c:pt>
                <c:pt idx="171">
                  <c:v>1.1845000000000001</c:v>
                </c:pt>
                <c:pt idx="172">
                  <c:v>1.1448</c:v>
                </c:pt>
                <c:pt idx="173">
                  <c:v>1.1518999999999995</c:v>
                </c:pt>
                <c:pt idx="174">
                  <c:v>1.1631</c:v>
                </c:pt>
                <c:pt idx="175">
                  <c:v>1.1713</c:v>
                </c:pt>
                <c:pt idx="176">
                  <c:v>1.1927000000000001</c:v>
                </c:pt>
                <c:pt idx="177">
                  <c:v>1.107</c:v>
                </c:pt>
                <c:pt idx="178">
                  <c:v>1.1692</c:v>
                </c:pt>
                <c:pt idx="179">
                  <c:v>1.1375999999999995</c:v>
                </c:pt>
                <c:pt idx="180">
                  <c:v>1.1488</c:v>
                </c:pt>
                <c:pt idx="181">
                  <c:v>1.107</c:v>
                </c:pt>
                <c:pt idx="182">
                  <c:v>1.0978999999999997</c:v>
                </c:pt>
                <c:pt idx="183">
                  <c:v>1.1774</c:v>
                </c:pt>
                <c:pt idx="184">
                  <c:v>1.1722999999999999</c:v>
                </c:pt>
                <c:pt idx="185">
                  <c:v>1.1672</c:v>
                </c:pt>
                <c:pt idx="186">
                  <c:v>1.1855</c:v>
                </c:pt>
                <c:pt idx="187">
                  <c:v>1.1753</c:v>
                </c:pt>
                <c:pt idx="188">
                  <c:v>1.1661999999999999</c:v>
                </c:pt>
                <c:pt idx="189">
                  <c:v>1.2344999999999995</c:v>
                </c:pt>
                <c:pt idx="190">
                  <c:v>1.157</c:v>
                </c:pt>
                <c:pt idx="191">
                  <c:v>1.1497999999999995</c:v>
                </c:pt>
                <c:pt idx="192">
                  <c:v>1.1559999999999995</c:v>
                </c:pt>
                <c:pt idx="193">
                  <c:v>1.1040000000000001</c:v>
                </c:pt>
                <c:pt idx="194">
                  <c:v>1.1559999999999995</c:v>
                </c:pt>
                <c:pt idx="195">
                  <c:v>1.1407</c:v>
                </c:pt>
                <c:pt idx="196">
                  <c:v>1.1722999999999999</c:v>
                </c:pt>
                <c:pt idx="197">
                  <c:v>1.1713</c:v>
                </c:pt>
                <c:pt idx="198">
                  <c:v>1.2211999999999996</c:v>
                </c:pt>
                <c:pt idx="199">
                  <c:v>1.1651</c:v>
                </c:pt>
                <c:pt idx="200">
                  <c:v>1.1967000000000001</c:v>
                </c:pt>
                <c:pt idx="201">
                  <c:v>1.2486999999999995</c:v>
                </c:pt>
                <c:pt idx="202">
                  <c:v>1.2558999999999996</c:v>
                </c:pt>
                <c:pt idx="203">
                  <c:v>1.2211999999999996</c:v>
                </c:pt>
                <c:pt idx="204">
                  <c:v>1.2272999999999996</c:v>
                </c:pt>
                <c:pt idx="205">
                  <c:v>1.2415999999999996</c:v>
                </c:pt>
                <c:pt idx="206">
                  <c:v>1.1529</c:v>
                </c:pt>
                <c:pt idx="207">
                  <c:v>1.1599999999999995</c:v>
                </c:pt>
                <c:pt idx="208">
                  <c:v>1.2885</c:v>
                </c:pt>
                <c:pt idx="209">
                  <c:v>1.1886000000000001</c:v>
                </c:pt>
                <c:pt idx="210">
                  <c:v>1.2038999999999993</c:v>
                </c:pt>
                <c:pt idx="211">
                  <c:v>1.3434999999999995</c:v>
                </c:pt>
                <c:pt idx="212">
                  <c:v>1.2354999999999996</c:v>
                </c:pt>
                <c:pt idx="213">
                  <c:v>1.2068999999999996</c:v>
                </c:pt>
                <c:pt idx="214">
                  <c:v>1.2456999999999996</c:v>
                </c:pt>
                <c:pt idx="215">
                  <c:v>1.1865000000000001</c:v>
                </c:pt>
                <c:pt idx="216">
                  <c:v>1.2874999999999996</c:v>
                </c:pt>
                <c:pt idx="217">
                  <c:v>1.2558999999999996</c:v>
                </c:pt>
                <c:pt idx="218">
                  <c:v>1.1640999999999999</c:v>
                </c:pt>
                <c:pt idx="219">
                  <c:v>1.2313999999999996</c:v>
                </c:pt>
              </c:numCache>
            </c:numRef>
          </c:yVal>
          <c:smooth val="1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92D050"/>
                </a:solidFill>
              </a:ln>
            </c:spPr>
            <c:trendlineType val="movingAvg"/>
            <c:period val="6"/>
          </c:trendline>
          <c:yVal>
            <c:numRef>
              <c:f>Sheet1!$A$5:$HL$5</c:f>
              <c:numCache>
                <c:formatCode>General</c:formatCode>
                <c:ptCount val="220"/>
                <c:pt idx="0">
                  <c:v>0.52910000000000001</c:v>
                </c:pt>
                <c:pt idx="1">
                  <c:v>0.4587</c:v>
                </c:pt>
                <c:pt idx="2">
                  <c:v>0.4536</c:v>
                </c:pt>
                <c:pt idx="3">
                  <c:v>0.47910000000000008</c:v>
                </c:pt>
                <c:pt idx="4">
                  <c:v>0.52190000000000003</c:v>
                </c:pt>
                <c:pt idx="5">
                  <c:v>0.49130000000000013</c:v>
                </c:pt>
                <c:pt idx="6">
                  <c:v>0.5708000000000002</c:v>
                </c:pt>
                <c:pt idx="7">
                  <c:v>0.57900000000000018</c:v>
                </c:pt>
                <c:pt idx="8">
                  <c:v>0.64930000000000021</c:v>
                </c:pt>
                <c:pt idx="9">
                  <c:v>0.64830000000000021</c:v>
                </c:pt>
                <c:pt idx="10">
                  <c:v>0.70230000000000004</c:v>
                </c:pt>
                <c:pt idx="11">
                  <c:v>0.71360000000000023</c:v>
                </c:pt>
                <c:pt idx="12">
                  <c:v>0.75940000000000019</c:v>
                </c:pt>
                <c:pt idx="13">
                  <c:v>0.76759999999999995</c:v>
                </c:pt>
                <c:pt idx="14">
                  <c:v>0.76959999999999995</c:v>
                </c:pt>
                <c:pt idx="15">
                  <c:v>0.72780000000000022</c:v>
                </c:pt>
                <c:pt idx="16">
                  <c:v>0.73390000000000022</c:v>
                </c:pt>
                <c:pt idx="17">
                  <c:v>0.70850000000000002</c:v>
                </c:pt>
                <c:pt idx="18">
                  <c:v>0.80630000000000002</c:v>
                </c:pt>
                <c:pt idx="19">
                  <c:v>0.76350000000000018</c:v>
                </c:pt>
                <c:pt idx="20">
                  <c:v>0.71250000000000002</c:v>
                </c:pt>
                <c:pt idx="21">
                  <c:v>0.80940000000000001</c:v>
                </c:pt>
                <c:pt idx="22">
                  <c:v>0.75940000000000019</c:v>
                </c:pt>
                <c:pt idx="23">
                  <c:v>0.7462000000000002</c:v>
                </c:pt>
                <c:pt idx="24">
                  <c:v>0.85320000000000018</c:v>
                </c:pt>
                <c:pt idx="25">
                  <c:v>0.86750000000000005</c:v>
                </c:pt>
                <c:pt idx="26">
                  <c:v>0.8379000000000002</c:v>
                </c:pt>
                <c:pt idx="27">
                  <c:v>1.0774999999999995</c:v>
                </c:pt>
                <c:pt idx="28">
                  <c:v>0.95509999999999995</c:v>
                </c:pt>
                <c:pt idx="29">
                  <c:v>1.0733999999999995</c:v>
                </c:pt>
                <c:pt idx="30">
                  <c:v>1.0387</c:v>
                </c:pt>
                <c:pt idx="31">
                  <c:v>1.1529</c:v>
                </c:pt>
                <c:pt idx="32">
                  <c:v>1.0529999999999995</c:v>
                </c:pt>
                <c:pt idx="33">
                  <c:v>0.98270000000000002</c:v>
                </c:pt>
                <c:pt idx="34">
                  <c:v>1.1692</c:v>
                </c:pt>
                <c:pt idx="35">
                  <c:v>1.0315999999999996</c:v>
                </c:pt>
                <c:pt idx="36">
                  <c:v>1.1497999999999995</c:v>
                </c:pt>
                <c:pt idx="37">
                  <c:v>1.2844</c:v>
                </c:pt>
                <c:pt idx="38">
                  <c:v>1.2537999999999996</c:v>
                </c:pt>
                <c:pt idx="39">
                  <c:v>1.0866</c:v>
                </c:pt>
                <c:pt idx="40">
                  <c:v>1.1692</c:v>
                </c:pt>
                <c:pt idx="41">
                  <c:v>1.2456999999999996</c:v>
                </c:pt>
                <c:pt idx="42">
                  <c:v>1.2722</c:v>
                </c:pt>
                <c:pt idx="43">
                  <c:v>1.1009</c:v>
                </c:pt>
                <c:pt idx="44">
                  <c:v>1.1814</c:v>
                </c:pt>
                <c:pt idx="45">
                  <c:v>1.2374999999999996</c:v>
                </c:pt>
                <c:pt idx="46">
                  <c:v>1.3251999999999995</c:v>
                </c:pt>
                <c:pt idx="47">
                  <c:v>1.3332999999999995</c:v>
                </c:pt>
                <c:pt idx="48">
                  <c:v>1.1335</c:v>
                </c:pt>
                <c:pt idx="49">
                  <c:v>1.3547</c:v>
                </c:pt>
                <c:pt idx="50">
                  <c:v>1.4392999999999996</c:v>
                </c:pt>
                <c:pt idx="51">
                  <c:v>1.3996</c:v>
                </c:pt>
                <c:pt idx="52">
                  <c:v>1.2537999999999996</c:v>
                </c:pt>
                <c:pt idx="53">
                  <c:v>1.5198999999999996</c:v>
                </c:pt>
                <c:pt idx="54">
                  <c:v>1.3118999999999996</c:v>
                </c:pt>
                <c:pt idx="55">
                  <c:v>1.4046999999999996</c:v>
                </c:pt>
                <c:pt idx="56">
                  <c:v>1.4994999999999996</c:v>
                </c:pt>
                <c:pt idx="57">
                  <c:v>1.371</c:v>
                </c:pt>
                <c:pt idx="58">
                  <c:v>1.5403</c:v>
                </c:pt>
                <c:pt idx="59">
                  <c:v>1.2282999999999995</c:v>
                </c:pt>
                <c:pt idx="60">
                  <c:v>1.5341</c:v>
                </c:pt>
                <c:pt idx="61">
                  <c:v>1.5014999999999996</c:v>
                </c:pt>
                <c:pt idx="62">
                  <c:v>1.3007</c:v>
                </c:pt>
                <c:pt idx="63">
                  <c:v>1.3393999999999995</c:v>
                </c:pt>
                <c:pt idx="64">
                  <c:v>1.367</c:v>
                </c:pt>
                <c:pt idx="65">
                  <c:v>1.4566999999999997</c:v>
                </c:pt>
                <c:pt idx="66">
                  <c:v>1.5453999999999997</c:v>
                </c:pt>
                <c:pt idx="67">
                  <c:v>1.5106999999999995</c:v>
                </c:pt>
                <c:pt idx="68">
                  <c:v>1.2987</c:v>
                </c:pt>
                <c:pt idx="69">
                  <c:v>1.5065999999999995</c:v>
                </c:pt>
                <c:pt idx="70">
                  <c:v>1.5341</c:v>
                </c:pt>
                <c:pt idx="71">
                  <c:v>1.3833</c:v>
                </c:pt>
                <c:pt idx="72">
                  <c:v>1.415899999999999</c:v>
                </c:pt>
                <c:pt idx="73">
                  <c:v>1.4321999999999995</c:v>
                </c:pt>
                <c:pt idx="74">
                  <c:v>1.5525</c:v>
                </c:pt>
                <c:pt idx="75">
                  <c:v>1.2987</c:v>
                </c:pt>
                <c:pt idx="76">
                  <c:v>1.5758999999999996</c:v>
                </c:pt>
                <c:pt idx="77">
                  <c:v>1.4678999999999995</c:v>
                </c:pt>
                <c:pt idx="78">
                  <c:v>1.5943000000000001</c:v>
                </c:pt>
                <c:pt idx="79">
                  <c:v>1.3638999999999994</c:v>
                </c:pt>
                <c:pt idx="80">
                  <c:v>1.6106</c:v>
                </c:pt>
                <c:pt idx="81">
                  <c:v>1.5086999999999995</c:v>
                </c:pt>
                <c:pt idx="82">
                  <c:v>1.4842</c:v>
                </c:pt>
                <c:pt idx="83">
                  <c:v>1.4352999999999996</c:v>
                </c:pt>
                <c:pt idx="84">
                  <c:v>1.4688999999999997</c:v>
                </c:pt>
                <c:pt idx="85">
                  <c:v>1.5923</c:v>
                </c:pt>
                <c:pt idx="86">
                  <c:v>1.4729999999999996</c:v>
                </c:pt>
                <c:pt idx="87">
                  <c:v>1.4729999999999996</c:v>
                </c:pt>
                <c:pt idx="88">
                  <c:v>1.5341</c:v>
                </c:pt>
                <c:pt idx="89">
                  <c:v>1.4749999999999996</c:v>
                </c:pt>
                <c:pt idx="90">
                  <c:v>1.4688999999999997</c:v>
                </c:pt>
                <c:pt idx="91">
                  <c:v>1.5086999999999995</c:v>
                </c:pt>
                <c:pt idx="92">
                  <c:v>1.7369999999999997</c:v>
                </c:pt>
                <c:pt idx="93">
                  <c:v>1.4443999999999995</c:v>
                </c:pt>
                <c:pt idx="94">
                  <c:v>1.6319999999999995</c:v>
                </c:pt>
                <c:pt idx="95">
                  <c:v>1.5228999999999995</c:v>
                </c:pt>
                <c:pt idx="96">
                  <c:v>1.6147</c:v>
                </c:pt>
                <c:pt idx="97">
                  <c:v>1.2731999999999997</c:v>
                </c:pt>
                <c:pt idx="98">
                  <c:v>1.5137999999999996</c:v>
                </c:pt>
                <c:pt idx="99">
                  <c:v>1.4576999999999996</c:v>
                </c:pt>
                <c:pt idx="100">
                  <c:v>1.6524000000000001</c:v>
                </c:pt>
                <c:pt idx="101">
                  <c:v>1.5453999999999997</c:v>
                </c:pt>
                <c:pt idx="102">
                  <c:v>1.4505999999999994</c:v>
                </c:pt>
                <c:pt idx="103">
                  <c:v>1.5065999999999995</c:v>
                </c:pt>
                <c:pt idx="104">
                  <c:v>1.5708</c:v>
                </c:pt>
                <c:pt idx="105">
                  <c:v>1.421999999999999</c:v>
                </c:pt>
                <c:pt idx="106">
                  <c:v>1.5351999999999995</c:v>
                </c:pt>
                <c:pt idx="107">
                  <c:v>1.5218999999999996</c:v>
                </c:pt>
                <c:pt idx="108">
                  <c:v>1.5493999999999997</c:v>
                </c:pt>
                <c:pt idx="109">
                  <c:v>1.5555999999999996</c:v>
                </c:pt>
                <c:pt idx="110">
                  <c:v>1.5362</c:v>
                </c:pt>
                <c:pt idx="111">
                  <c:v>1.5453999999999997</c:v>
                </c:pt>
                <c:pt idx="112">
                  <c:v>1.6555</c:v>
                </c:pt>
                <c:pt idx="113">
                  <c:v>1.5902000000000001</c:v>
                </c:pt>
                <c:pt idx="114">
                  <c:v>1.4668999999999996</c:v>
                </c:pt>
                <c:pt idx="115">
                  <c:v>1.7430999999999996</c:v>
                </c:pt>
                <c:pt idx="116">
                  <c:v>1.8451</c:v>
                </c:pt>
                <c:pt idx="117">
                  <c:v>1.8072999999999995</c:v>
                </c:pt>
                <c:pt idx="118">
                  <c:v>1.5993999999999995</c:v>
                </c:pt>
                <c:pt idx="119">
                  <c:v>1.5607</c:v>
                </c:pt>
                <c:pt idx="120">
                  <c:v>1.6432</c:v>
                </c:pt>
                <c:pt idx="121">
                  <c:v>1.5821000000000001</c:v>
                </c:pt>
                <c:pt idx="122">
                  <c:v>1.7451999999999996</c:v>
                </c:pt>
                <c:pt idx="123">
                  <c:v>1.7104999999999995</c:v>
                </c:pt>
                <c:pt idx="124">
                  <c:v>1.7145999999999995</c:v>
                </c:pt>
                <c:pt idx="125">
                  <c:v>1.4464999999999995</c:v>
                </c:pt>
                <c:pt idx="126">
                  <c:v>1.8674999999999995</c:v>
                </c:pt>
                <c:pt idx="127">
                  <c:v>1.6442000000000001</c:v>
                </c:pt>
                <c:pt idx="128">
                  <c:v>1.5024999999999995</c:v>
                </c:pt>
                <c:pt idx="129">
                  <c:v>1.7512999999999996</c:v>
                </c:pt>
                <c:pt idx="130">
                  <c:v>1.6156999999999995</c:v>
                </c:pt>
                <c:pt idx="131">
                  <c:v>1.7553999999999996</c:v>
                </c:pt>
                <c:pt idx="132">
                  <c:v>1.8909</c:v>
                </c:pt>
                <c:pt idx="133">
                  <c:v>1.8378999999999996</c:v>
                </c:pt>
                <c:pt idx="134">
                  <c:v>1.7777999999999996</c:v>
                </c:pt>
                <c:pt idx="135">
                  <c:v>2.0255000000000001</c:v>
                </c:pt>
                <c:pt idx="136">
                  <c:v>1.8573</c:v>
                </c:pt>
                <c:pt idx="137">
                  <c:v>1.6086</c:v>
                </c:pt>
                <c:pt idx="138">
                  <c:v>1.6952</c:v>
                </c:pt>
                <c:pt idx="139">
                  <c:v>1.5688</c:v>
                </c:pt>
                <c:pt idx="140">
                  <c:v>1.7991999999999995</c:v>
                </c:pt>
                <c:pt idx="141">
                  <c:v>1.4586999999999997</c:v>
                </c:pt>
                <c:pt idx="142">
                  <c:v>1.6718</c:v>
                </c:pt>
                <c:pt idx="143">
                  <c:v>1.7267999999999994</c:v>
                </c:pt>
                <c:pt idx="144">
                  <c:v>1.8276999999999997</c:v>
                </c:pt>
                <c:pt idx="145">
                  <c:v>1.6391</c:v>
                </c:pt>
                <c:pt idx="146">
                  <c:v>1.7726999999999995</c:v>
                </c:pt>
                <c:pt idx="147">
                  <c:v>1.474</c:v>
                </c:pt>
                <c:pt idx="148">
                  <c:v>1.5871999999999995</c:v>
                </c:pt>
                <c:pt idx="149">
                  <c:v>1.8093999999999995</c:v>
                </c:pt>
                <c:pt idx="150">
                  <c:v>1.7491999999999996</c:v>
                </c:pt>
                <c:pt idx="151">
                  <c:v>1.7614999999999996</c:v>
                </c:pt>
                <c:pt idx="152">
                  <c:v>1.7247999999999997</c:v>
                </c:pt>
                <c:pt idx="153">
                  <c:v>1.5780000000000001</c:v>
                </c:pt>
                <c:pt idx="154">
                  <c:v>1.4545999999999994</c:v>
                </c:pt>
                <c:pt idx="155">
                  <c:v>1.4822</c:v>
                </c:pt>
                <c:pt idx="156">
                  <c:v>1.7961</c:v>
                </c:pt>
                <c:pt idx="157">
                  <c:v>1.6126</c:v>
                </c:pt>
                <c:pt idx="158">
                  <c:v>1.5473999999999997</c:v>
                </c:pt>
                <c:pt idx="159">
                  <c:v>1.7237999999999996</c:v>
                </c:pt>
                <c:pt idx="160">
                  <c:v>1.6034999999999995</c:v>
                </c:pt>
                <c:pt idx="161">
                  <c:v>1.6208</c:v>
                </c:pt>
                <c:pt idx="162">
                  <c:v>1.5911999999999995</c:v>
                </c:pt>
                <c:pt idx="163">
                  <c:v>1.4708999999999997</c:v>
                </c:pt>
                <c:pt idx="164">
                  <c:v>1.6167</c:v>
                </c:pt>
                <c:pt idx="165">
                  <c:v>1.5301</c:v>
                </c:pt>
                <c:pt idx="166">
                  <c:v>1.7665999999999995</c:v>
                </c:pt>
                <c:pt idx="167">
                  <c:v>1.3965000000000001</c:v>
                </c:pt>
                <c:pt idx="168">
                  <c:v>1.7756999999999996</c:v>
                </c:pt>
                <c:pt idx="169">
                  <c:v>1.5656999999999996</c:v>
                </c:pt>
                <c:pt idx="170">
                  <c:v>1.8002</c:v>
                </c:pt>
                <c:pt idx="171">
                  <c:v>1.6585000000000001</c:v>
                </c:pt>
                <c:pt idx="172">
                  <c:v>1.4810999999999996</c:v>
                </c:pt>
                <c:pt idx="173">
                  <c:v>1.7186999999999995</c:v>
                </c:pt>
                <c:pt idx="174">
                  <c:v>1.5902000000000001</c:v>
                </c:pt>
                <c:pt idx="175">
                  <c:v>1.9633</c:v>
                </c:pt>
                <c:pt idx="176">
                  <c:v>1.5718999999999996</c:v>
                </c:pt>
                <c:pt idx="177">
                  <c:v>1.6269</c:v>
                </c:pt>
                <c:pt idx="178">
                  <c:v>1.4586999999999997</c:v>
                </c:pt>
                <c:pt idx="179">
                  <c:v>1.6258999999999995</c:v>
                </c:pt>
                <c:pt idx="180">
                  <c:v>1.4851999999999996</c:v>
                </c:pt>
                <c:pt idx="181">
                  <c:v>1.7685999999999995</c:v>
                </c:pt>
                <c:pt idx="182">
                  <c:v>1.8235999999999997</c:v>
                </c:pt>
                <c:pt idx="183">
                  <c:v>1.6932</c:v>
                </c:pt>
                <c:pt idx="184">
                  <c:v>1.5218999999999996</c:v>
                </c:pt>
                <c:pt idx="185">
                  <c:v>1.5177999999999996</c:v>
                </c:pt>
                <c:pt idx="186">
                  <c:v>1.5301</c:v>
                </c:pt>
                <c:pt idx="187">
                  <c:v>1.5493999999999997</c:v>
                </c:pt>
                <c:pt idx="188">
                  <c:v>1.5269999999999995</c:v>
                </c:pt>
                <c:pt idx="189">
                  <c:v>1.6677</c:v>
                </c:pt>
                <c:pt idx="190">
                  <c:v>1.5780000000000001</c:v>
                </c:pt>
                <c:pt idx="191">
                  <c:v>1.7746999999999995</c:v>
                </c:pt>
                <c:pt idx="192">
                  <c:v>1.7063999999999995</c:v>
                </c:pt>
                <c:pt idx="193">
                  <c:v>1.4148999999999996</c:v>
                </c:pt>
                <c:pt idx="194">
                  <c:v>1.6402000000000001</c:v>
                </c:pt>
                <c:pt idx="195">
                  <c:v>1.3833</c:v>
                </c:pt>
                <c:pt idx="196">
                  <c:v>1.4883</c:v>
                </c:pt>
                <c:pt idx="197">
                  <c:v>1.3210999999999995</c:v>
                </c:pt>
                <c:pt idx="198">
                  <c:v>1.6095999999999995</c:v>
                </c:pt>
                <c:pt idx="199">
                  <c:v>1.4607999999999997</c:v>
                </c:pt>
                <c:pt idx="200">
                  <c:v>1.3140000000000001</c:v>
                </c:pt>
                <c:pt idx="201">
                  <c:v>1.4443999999999995</c:v>
                </c:pt>
                <c:pt idx="202">
                  <c:v>1.2629999999999995</c:v>
                </c:pt>
                <c:pt idx="203">
                  <c:v>1.5157999999999996</c:v>
                </c:pt>
                <c:pt idx="204">
                  <c:v>1.4148999999999996</c:v>
                </c:pt>
                <c:pt idx="205">
                  <c:v>1.6432</c:v>
                </c:pt>
                <c:pt idx="206">
                  <c:v>1.4658999999999995</c:v>
                </c:pt>
                <c:pt idx="207">
                  <c:v>1.4678999999999995</c:v>
                </c:pt>
                <c:pt idx="208">
                  <c:v>1.4107999999999996</c:v>
                </c:pt>
                <c:pt idx="209">
                  <c:v>1.262</c:v>
                </c:pt>
                <c:pt idx="210">
                  <c:v>1.4127999999999996</c:v>
                </c:pt>
                <c:pt idx="211">
                  <c:v>1.3098999999999996</c:v>
                </c:pt>
                <c:pt idx="212">
                  <c:v>1.3802000000000001</c:v>
                </c:pt>
                <c:pt idx="213">
                  <c:v>1.4862</c:v>
                </c:pt>
                <c:pt idx="214">
                  <c:v>1.4148999999999996</c:v>
                </c:pt>
                <c:pt idx="215">
                  <c:v>1.3843000000000001</c:v>
                </c:pt>
                <c:pt idx="216">
                  <c:v>1.2405999999999995</c:v>
                </c:pt>
                <c:pt idx="217">
                  <c:v>1.2507999999999995</c:v>
                </c:pt>
                <c:pt idx="218">
                  <c:v>1.2344999999999995</c:v>
                </c:pt>
                <c:pt idx="219">
                  <c:v>1.3129</c:v>
                </c:pt>
              </c:numCache>
            </c:numRef>
          </c:yVal>
          <c:smooth val="1"/>
        </c:ser>
        <c:ser>
          <c:idx val="4"/>
          <c:order val="4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7030A0"/>
                </a:solidFill>
              </a:ln>
            </c:spPr>
            <c:trendlineType val="movingAvg"/>
            <c:period val="6"/>
          </c:trendline>
          <c:yVal>
            <c:numRef>
              <c:f>Sheet1!$A$6:$HL$6</c:f>
              <c:numCache>
                <c:formatCode>General</c:formatCode>
                <c:ptCount val="220"/>
                <c:pt idx="0">
                  <c:v>0.44240000000000002</c:v>
                </c:pt>
                <c:pt idx="1">
                  <c:v>0.4526</c:v>
                </c:pt>
                <c:pt idx="2">
                  <c:v>0.50560000000000005</c:v>
                </c:pt>
                <c:pt idx="3">
                  <c:v>0.5617000000000002</c:v>
                </c:pt>
                <c:pt idx="4">
                  <c:v>0.61470000000000025</c:v>
                </c:pt>
                <c:pt idx="5">
                  <c:v>0.69620000000000004</c:v>
                </c:pt>
                <c:pt idx="6">
                  <c:v>0.72680000000000022</c:v>
                </c:pt>
                <c:pt idx="7">
                  <c:v>0.77570000000000028</c:v>
                </c:pt>
                <c:pt idx="8">
                  <c:v>0.82360000000000022</c:v>
                </c:pt>
                <c:pt idx="9">
                  <c:v>0.81140000000000001</c:v>
                </c:pt>
                <c:pt idx="10">
                  <c:v>0.8155</c:v>
                </c:pt>
                <c:pt idx="11">
                  <c:v>0.80120000000000002</c:v>
                </c:pt>
                <c:pt idx="12">
                  <c:v>0.84910000000000019</c:v>
                </c:pt>
                <c:pt idx="13">
                  <c:v>0.85420000000000018</c:v>
                </c:pt>
                <c:pt idx="14">
                  <c:v>0.82470000000000021</c:v>
                </c:pt>
                <c:pt idx="15">
                  <c:v>0.88890000000000002</c:v>
                </c:pt>
                <c:pt idx="16">
                  <c:v>0.87160000000000026</c:v>
                </c:pt>
                <c:pt idx="17">
                  <c:v>0.86240000000000028</c:v>
                </c:pt>
                <c:pt idx="18">
                  <c:v>0.91339999999999999</c:v>
                </c:pt>
                <c:pt idx="19">
                  <c:v>0.85520000000000018</c:v>
                </c:pt>
                <c:pt idx="20">
                  <c:v>0.87560000000000038</c:v>
                </c:pt>
                <c:pt idx="21">
                  <c:v>0.88380000000000003</c:v>
                </c:pt>
                <c:pt idx="22">
                  <c:v>0.88280000000000003</c:v>
                </c:pt>
                <c:pt idx="23">
                  <c:v>0.87870000000000026</c:v>
                </c:pt>
                <c:pt idx="24">
                  <c:v>0.86140000000000005</c:v>
                </c:pt>
                <c:pt idx="25">
                  <c:v>0.86650000000000005</c:v>
                </c:pt>
                <c:pt idx="26">
                  <c:v>0.96740000000000004</c:v>
                </c:pt>
                <c:pt idx="27">
                  <c:v>0.96740000000000004</c:v>
                </c:pt>
                <c:pt idx="28">
                  <c:v>1.0050999999999997</c:v>
                </c:pt>
                <c:pt idx="29">
                  <c:v>0.97760000000000025</c:v>
                </c:pt>
                <c:pt idx="30">
                  <c:v>1.0581</c:v>
                </c:pt>
                <c:pt idx="31">
                  <c:v>1.0285</c:v>
                </c:pt>
                <c:pt idx="32">
                  <c:v>1.105</c:v>
                </c:pt>
                <c:pt idx="33">
                  <c:v>1.0713999999999995</c:v>
                </c:pt>
                <c:pt idx="34">
                  <c:v>1.0998999999999997</c:v>
                </c:pt>
                <c:pt idx="35">
                  <c:v>1.1497999999999995</c:v>
                </c:pt>
                <c:pt idx="36">
                  <c:v>1.1692</c:v>
                </c:pt>
                <c:pt idx="37">
                  <c:v>1.1651</c:v>
                </c:pt>
                <c:pt idx="38">
                  <c:v>1.1763999999999999</c:v>
                </c:pt>
                <c:pt idx="39">
                  <c:v>1.1274</c:v>
                </c:pt>
                <c:pt idx="40">
                  <c:v>1.1121000000000001</c:v>
                </c:pt>
                <c:pt idx="41">
                  <c:v>1.1865000000000001</c:v>
                </c:pt>
                <c:pt idx="42">
                  <c:v>1.105</c:v>
                </c:pt>
                <c:pt idx="43">
                  <c:v>1.1937</c:v>
                </c:pt>
                <c:pt idx="44">
                  <c:v>1.2028999999999996</c:v>
                </c:pt>
                <c:pt idx="45">
                  <c:v>1.1651</c:v>
                </c:pt>
                <c:pt idx="46">
                  <c:v>1.1611</c:v>
                </c:pt>
                <c:pt idx="47">
                  <c:v>1.1814</c:v>
                </c:pt>
                <c:pt idx="48">
                  <c:v>1.1988000000000001</c:v>
                </c:pt>
                <c:pt idx="49">
                  <c:v>1.1733</c:v>
                </c:pt>
                <c:pt idx="50">
                  <c:v>1.1967000000000001</c:v>
                </c:pt>
                <c:pt idx="51">
                  <c:v>1.1753</c:v>
                </c:pt>
                <c:pt idx="52">
                  <c:v>1.1803999999999999</c:v>
                </c:pt>
                <c:pt idx="53">
                  <c:v>1.1722999999999999</c:v>
                </c:pt>
                <c:pt idx="54">
                  <c:v>1.2211999999999996</c:v>
                </c:pt>
                <c:pt idx="55">
                  <c:v>1.2751999999999994</c:v>
                </c:pt>
                <c:pt idx="56">
                  <c:v>1.2588999999999995</c:v>
                </c:pt>
                <c:pt idx="57">
                  <c:v>1.2354999999999996</c:v>
                </c:pt>
                <c:pt idx="58">
                  <c:v>1.2588999999999995</c:v>
                </c:pt>
                <c:pt idx="59">
                  <c:v>1.2976999999999996</c:v>
                </c:pt>
                <c:pt idx="60">
                  <c:v>1.2445999999999995</c:v>
                </c:pt>
                <c:pt idx="61">
                  <c:v>1.2558999999999996</c:v>
                </c:pt>
                <c:pt idx="62">
                  <c:v>1.3180000000000001</c:v>
                </c:pt>
                <c:pt idx="63">
                  <c:v>1.2844</c:v>
                </c:pt>
                <c:pt idx="64">
                  <c:v>1.1988000000000001</c:v>
                </c:pt>
                <c:pt idx="65">
                  <c:v>1.2272999999999996</c:v>
                </c:pt>
                <c:pt idx="66">
                  <c:v>1.2476999999999996</c:v>
                </c:pt>
                <c:pt idx="67">
                  <c:v>1.3242</c:v>
                </c:pt>
                <c:pt idx="68">
                  <c:v>1.157</c:v>
                </c:pt>
                <c:pt idx="69">
                  <c:v>1.2202</c:v>
                </c:pt>
                <c:pt idx="70">
                  <c:v>1.2864</c:v>
                </c:pt>
                <c:pt idx="71">
                  <c:v>1.3425</c:v>
                </c:pt>
                <c:pt idx="72">
                  <c:v>1.2333999999999996</c:v>
                </c:pt>
                <c:pt idx="73">
                  <c:v>1.3140000000000001</c:v>
                </c:pt>
                <c:pt idx="74">
                  <c:v>1.3475999999999995</c:v>
                </c:pt>
                <c:pt idx="75">
                  <c:v>1.3568</c:v>
                </c:pt>
                <c:pt idx="76">
                  <c:v>1.1978</c:v>
                </c:pt>
                <c:pt idx="77">
                  <c:v>1.1865000000000001</c:v>
                </c:pt>
                <c:pt idx="78">
                  <c:v>1.3609</c:v>
                </c:pt>
                <c:pt idx="79">
                  <c:v>1.2874999999999996</c:v>
                </c:pt>
                <c:pt idx="80">
                  <c:v>1.1825000000000001</c:v>
                </c:pt>
                <c:pt idx="81">
                  <c:v>1.2415999999999996</c:v>
                </c:pt>
                <c:pt idx="82">
                  <c:v>1.3384</c:v>
                </c:pt>
                <c:pt idx="83">
                  <c:v>1.2395999999999996</c:v>
                </c:pt>
                <c:pt idx="84">
                  <c:v>1.2405999999999995</c:v>
                </c:pt>
                <c:pt idx="85">
                  <c:v>1.3425</c:v>
                </c:pt>
                <c:pt idx="86">
                  <c:v>1.3109</c:v>
                </c:pt>
                <c:pt idx="87">
                  <c:v>1.3761000000000001</c:v>
                </c:pt>
                <c:pt idx="88">
                  <c:v>1.3445</c:v>
                </c:pt>
                <c:pt idx="89">
                  <c:v>1.2395999999999996</c:v>
                </c:pt>
                <c:pt idx="90">
                  <c:v>1.3475999999999995</c:v>
                </c:pt>
                <c:pt idx="91">
                  <c:v>1.3445</c:v>
                </c:pt>
                <c:pt idx="92">
                  <c:v>1.3597999999999995</c:v>
                </c:pt>
                <c:pt idx="93">
                  <c:v>1.2853999999999997</c:v>
                </c:pt>
                <c:pt idx="94">
                  <c:v>1.3486</c:v>
                </c:pt>
                <c:pt idx="95">
                  <c:v>1.2751999999999994</c:v>
                </c:pt>
                <c:pt idx="96">
                  <c:v>1.3486</c:v>
                </c:pt>
                <c:pt idx="97">
                  <c:v>1.3486</c:v>
                </c:pt>
                <c:pt idx="98">
                  <c:v>1.3364</c:v>
                </c:pt>
                <c:pt idx="99">
                  <c:v>1.3955</c:v>
                </c:pt>
                <c:pt idx="100">
                  <c:v>1.2987</c:v>
                </c:pt>
                <c:pt idx="101">
                  <c:v>1.4810999999999996</c:v>
                </c:pt>
                <c:pt idx="102">
                  <c:v>1.3925000000000001</c:v>
                </c:pt>
                <c:pt idx="103">
                  <c:v>1.5555999999999996</c:v>
                </c:pt>
                <c:pt idx="104">
                  <c:v>1.3945000000000001</c:v>
                </c:pt>
                <c:pt idx="105">
                  <c:v>1.3986000000000001</c:v>
                </c:pt>
                <c:pt idx="106">
                  <c:v>1.3945000000000001</c:v>
                </c:pt>
                <c:pt idx="107">
                  <c:v>1.5688</c:v>
                </c:pt>
                <c:pt idx="108">
                  <c:v>1.4851999999999996</c:v>
                </c:pt>
                <c:pt idx="109">
                  <c:v>1.6228</c:v>
                </c:pt>
                <c:pt idx="110">
                  <c:v>1.4127999999999996</c:v>
                </c:pt>
                <c:pt idx="111">
                  <c:v>1.5045999999999995</c:v>
                </c:pt>
                <c:pt idx="112">
                  <c:v>1.3986000000000001</c:v>
                </c:pt>
                <c:pt idx="113">
                  <c:v>1.7625</c:v>
                </c:pt>
                <c:pt idx="114">
                  <c:v>1.4260999999999995</c:v>
                </c:pt>
                <c:pt idx="115">
                  <c:v>1.4535999999999996</c:v>
                </c:pt>
                <c:pt idx="116">
                  <c:v>1.6534</c:v>
                </c:pt>
                <c:pt idx="117">
                  <c:v>1.6900999999999999</c:v>
                </c:pt>
                <c:pt idx="118">
                  <c:v>1.5993999999999995</c:v>
                </c:pt>
                <c:pt idx="119">
                  <c:v>1.8113999999999995</c:v>
                </c:pt>
                <c:pt idx="120">
                  <c:v>1.8308</c:v>
                </c:pt>
                <c:pt idx="121">
                  <c:v>1.5096999999999996</c:v>
                </c:pt>
                <c:pt idx="122">
                  <c:v>1.8297999999999996</c:v>
                </c:pt>
                <c:pt idx="123">
                  <c:v>1.8011999999999995</c:v>
                </c:pt>
                <c:pt idx="124">
                  <c:v>1.7124999999999995</c:v>
                </c:pt>
                <c:pt idx="125">
                  <c:v>1.5464</c:v>
                </c:pt>
                <c:pt idx="126">
                  <c:v>1.7553999999999996</c:v>
                </c:pt>
                <c:pt idx="127">
                  <c:v>1.4903</c:v>
                </c:pt>
                <c:pt idx="128">
                  <c:v>1.9307000000000001</c:v>
                </c:pt>
                <c:pt idx="129">
                  <c:v>1.4883</c:v>
                </c:pt>
                <c:pt idx="130">
                  <c:v>1.7828999999999995</c:v>
                </c:pt>
                <c:pt idx="131">
                  <c:v>1.6106</c:v>
                </c:pt>
                <c:pt idx="132">
                  <c:v>1.9032</c:v>
                </c:pt>
                <c:pt idx="133">
                  <c:v>1.7564</c:v>
                </c:pt>
                <c:pt idx="134">
                  <c:v>1.8583000000000001</c:v>
                </c:pt>
                <c:pt idx="135">
                  <c:v>1.9724999999999999</c:v>
                </c:pt>
                <c:pt idx="136">
                  <c:v>1.6514</c:v>
                </c:pt>
                <c:pt idx="137">
                  <c:v>1.7175999999999996</c:v>
                </c:pt>
                <c:pt idx="138">
                  <c:v>1.5821000000000001</c:v>
                </c:pt>
                <c:pt idx="139">
                  <c:v>1.5055999999999996</c:v>
                </c:pt>
                <c:pt idx="140">
                  <c:v>1.6830000000000001</c:v>
                </c:pt>
                <c:pt idx="141">
                  <c:v>1.7532999999999996</c:v>
                </c:pt>
                <c:pt idx="142">
                  <c:v>1.9409000000000001</c:v>
                </c:pt>
                <c:pt idx="143">
                  <c:v>1.5984</c:v>
                </c:pt>
                <c:pt idx="144">
                  <c:v>1.8267</c:v>
                </c:pt>
                <c:pt idx="145">
                  <c:v>1.7961</c:v>
                </c:pt>
                <c:pt idx="146">
                  <c:v>1.8389</c:v>
                </c:pt>
                <c:pt idx="147">
                  <c:v>1.6656</c:v>
                </c:pt>
                <c:pt idx="148">
                  <c:v>1.8715999999999995</c:v>
                </c:pt>
                <c:pt idx="149">
                  <c:v>1.8532</c:v>
                </c:pt>
                <c:pt idx="150">
                  <c:v>1.8787</c:v>
                </c:pt>
                <c:pt idx="151">
                  <c:v>1.9419</c:v>
                </c:pt>
                <c:pt idx="152">
                  <c:v>2.1059999999999999</c:v>
                </c:pt>
                <c:pt idx="153">
                  <c:v>1.9174</c:v>
                </c:pt>
                <c:pt idx="154">
                  <c:v>1.8235999999999997</c:v>
                </c:pt>
                <c:pt idx="155">
                  <c:v>1.9000999999999999</c:v>
                </c:pt>
                <c:pt idx="156">
                  <c:v>2.0274999999999999</c:v>
                </c:pt>
                <c:pt idx="157">
                  <c:v>2.0245000000000002</c:v>
                </c:pt>
                <c:pt idx="158">
                  <c:v>1.9663999999999999</c:v>
                </c:pt>
                <c:pt idx="159">
                  <c:v>1.9399</c:v>
                </c:pt>
                <c:pt idx="160">
                  <c:v>1.8532</c:v>
                </c:pt>
                <c:pt idx="161">
                  <c:v>2.1193</c:v>
                </c:pt>
                <c:pt idx="162">
                  <c:v>2.0509999999999997</c:v>
                </c:pt>
                <c:pt idx="163">
                  <c:v>2.0133000000000001</c:v>
                </c:pt>
                <c:pt idx="164">
                  <c:v>2.0927999999999991</c:v>
                </c:pt>
                <c:pt idx="165">
                  <c:v>2.406699999999999</c:v>
                </c:pt>
                <c:pt idx="166">
                  <c:v>1.6646000000000001</c:v>
                </c:pt>
                <c:pt idx="167">
                  <c:v>2.1070000000000002</c:v>
                </c:pt>
                <c:pt idx="168">
                  <c:v>1.5851</c:v>
                </c:pt>
                <c:pt idx="169">
                  <c:v>1.7043999999999995</c:v>
                </c:pt>
                <c:pt idx="170">
                  <c:v>2.1672000000000002</c:v>
                </c:pt>
                <c:pt idx="171">
                  <c:v>1.8603000000000001</c:v>
                </c:pt>
                <c:pt idx="172">
                  <c:v>1.8746</c:v>
                </c:pt>
                <c:pt idx="173">
                  <c:v>1.9215</c:v>
                </c:pt>
                <c:pt idx="174">
                  <c:v>2.1448</c:v>
                </c:pt>
                <c:pt idx="175">
                  <c:v>2.1030000000000002</c:v>
                </c:pt>
                <c:pt idx="176">
                  <c:v>2.1059999999999999</c:v>
                </c:pt>
                <c:pt idx="177">
                  <c:v>1.9429000000000001</c:v>
                </c:pt>
                <c:pt idx="178">
                  <c:v>2.0325999999999991</c:v>
                </c:pt>
                <c:pt idx="179">
                  <c:v>1.7553999999999996</c:v>
                </c:pt>
                <c:pt idx="180">
                  <c:v>1.9419</c:v>
                </c:pt>
                <c:pt idx="181">
                  <c:v>2.2385000000000002</c:v>
                </c:pt>
                <c:pt idx="182">
                  <c:v>2.1774</c:v>
                </c:pt>
                <c:pt idx="183">
                  <c:v>1.9113</c:v>
                </c:pt>
                <c:pt idx="184">
                  <c:v>2.0315999999999992</c:v>
                </c:pt>
                <c:pt idx="185">
                  <c:v>2.0041000000000002</c:v>
                </c:pt>
                <c:pt idx="186">
                  <c:v>1.8084</c:v>
                </c:pt>
                <c:pt idx="187">
                  <c:v>1.7430999999999996</c:v>
                </c:pt>
                <c:pt idx="188">
                  <c:v>2.2711999999999999</c:v>
                </c:pt>
                <c:pt idx="189">
                  <c:v>1.5758999999999996</c:v>
                </c:pt>
                <c:pt idx="190">
                  <c:v>2.196699999999999</c:v>
                </c:pt>
                <c:pt idx="191">
                  <c:v>2.0285000000000002</c:v>
                </c:pt>
                <c:pt idx="192">
                  <c:v>1.9694</c:v>
                </c:pt>
                <c:pt idx="193">
                  <c:v>1.8857999999999995</c:v>
                </c:pt>
                <c:pt idx="194">
                  <c:v>1.8583000000000001</c:v>
                </c:pt>
                <c:pt idx="195">
                  <c:v>1.8471</c:v>
                </c:pt>
                <c:pt idx="196">
                  <c:v>2.0070999999999999</c:v>
                </c:pt>
                <c:pt idx="197">
                  <c:v>2.2181000000000002</c:v>
                </c:pt>
                <c:pt idx="198">
                  <c:v>1.7277999999999996</c:v>
                </c:pt>
                <c:pt idx="199">
                  <c:v>1.7991999999999995</c:v>
                </c:pt>
                <c:pt idx="200">
                  <c:v>2.0245000000000002</c:v>
                </c:pt>
                <c:pt idx="201">
                  <c:v>1.7451999999999996</c:v>
                </c:pt>
                <c:pt idx="202">
                  <c:v>1.9113</c:v>
                </c:pt>
                <c:pt idx="203">
                  <c:v>1.8603000000000001</c:v>
                </c:pt>
                <c:pt idx="204">
                  <c:v>1.6432</c:v>
                </c:pt>
                <c:pt idx="205">
                  <c:v>2.0397999999999992</c:v>
                </c:pt>
                <c:pt idx="206">
                  <c:v>1.8195999999999997</c:v>
                </c:pt>
                <c:pt idx="207">
                  <c:v>1.7186999999999995</c:v>
                </c:pt>
                <c:pt idx="208">
                  <c:v>1.8980999999999999</c:v>
                </c:pt>
                <c:pt idx="209">
                  <c:v>1.8959999999999995</c:v>
                </c:pt>
                <c:pt idx="210">
                  <c:v>1.5677999999999996</c:v>
                </c:pt>
                <c:pt idx="211">
                  <c:v>2.1478000000000002</c:v>
                </c:pt>
                <c:pt idx="212">
                  <c:v>1.7573999999999996</c:v>
                </c:pt>
                <c:pt idx="213">
                  <c:v>2.0417999999999998</c:v>
                </c:pt>
                <c:pt idx="214">
                  <c:v>2.0213999999999999</c:v>
                </c:pt>
                <c:pt idx="215">
                  <c:v>1.7022999999999995</c:v>
                </c:pt>
                <c:pt idx="216">
                  <c:v>1.8022</c:v>
                </c:pt>
                <c:pt idx="217">
                  <c:v>1.9103000000000001</c:v>
                </c:pt>
                <c:pt idx="218">
                  <c:v>1.6738</c:v>
                </c:pt>
                <c:pt idx="219">
                  <c:v>1.8857999999999995</c:v>
                </c:pt>
              </c:numCache>
            </c:numRef>
          </c:yVal>
          <c:smooth val="1"/>
        </c:ser>
        <c:axId val="63273984"/>
        <c:axId val="63292544"/>
      </c:scatterChart>
      <c:valAx>
        <c:axId val="63273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 of Cycles</a:t>
                </a:r>
              </a:p>
            </c:rich>
          </c:tx>
        </c:title>
        <c:tickLblPos val="nextTo"/>
        <c:crossAx val="63292544"/>
        <c:crosses val="autoZero"/>
        <c:crossBetween val="midCat"/>
      </c:valAx>
      <c:valAx>
        <c:axId val="632925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Coef. of Friction</a:t>
                </a:r>
              </a:p>
            </c:rich>
          </c:tx>
        </c:title>
        <c:numFmt formatCode="General" sourceLinked="1"/>
        <c:tickLblPos val="nextTo"/>
        <c:crossAx val="63273984"/>
        <c:crosses val="autoZero"/>
        <c:crossBetween val="midCat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Tribology Tests for Ti-6Al-4V Alloy Against Bone in Dry Environment</a:t>
            </a:r>
          </a:p>
        </c:rich>
      </c:tx>
      <c:layout>
        <c:manualLayout>
          <c:xMode val="edge"/>
          <c:yMode val="edge"/>
          <c:x val="0.16625000000000001"/>
          <c:y val="4.6296296296296349E-2"/>
        </c:manualLayout>
      </c:layout>
    </c:title>
    <c:plotArea>
      <c:layout/>
      <c:scatterChart>
        <c:scatterStyle val="smoothMarker"/>
        <c:ser>
          <c:idx val="0"/>
          <c:order val="0"/>
          <c:spPr>
            <a:ln>
              <a:noFill/>
            </a:ln>
          </c:spPr>
          <c:marker>
            <c:symbol val="none"/>
          </c:marker>
          <c:trendline>
            <c:spPr>
              <a:ln w="25400">
                <a:solidFill>
                  <a:schemeClr val="tx1"/>
                </a:solidFill>
              </a:ln>
            </c:spPr>
            <c:trendlineType val="movingAvg"/>
            <c:period val="6"/>
          </c:trendline>
          <c:yVal>
            <c:numRef>
              <c:f>Sheet1!$A$9:$HY$9</c:f>
              <c:numCache>
                <c:formatCode>General</c:formatCode>
                <c:ptCount val="233"/>
                <c:pt idx="0">
                  <c:v>0.85220000000000018</c:v>
                </c:pt>
                <c:pt idx="1">
                  <c:v>0.85929999999999995</c:v>
                </c:pt>
                <c:pt idx="2">
                  <c:v>0.89910000000000001</c:v>
                </c:pt>
                <c:pt idx="3">
                  <c:v>0.9032</c:v>
                </c:pt>
                <c:pt idx="4">
                  <c:v>0.86339999999999995</c:v>
                </c:pt>
                <c:pt idx="5">
                  <c:v>0.84100000000000019</c:v>
                </c:pt>
                <c:pt idx="6">
                  <c:v>0.91739999999999999</c:v>
                </c:pt>
                <c:pt idx="7">
                  <c:v>0.82670000000000021</c:v>
                </c:pt>
                <c:pt idx="8">
                  <c:v>0.90720000000000001</c:v>
                </c:pt>
                <c:pt idx="9">
                  <c:v>0.88890000000000002</c:v>
                </c:pt>
                <c:pt idx="10">
                  <c:v>0.84510000000000018</c:v>
                </c:pt>
                <c:pt idx="11">
                  <c:v>0.86650000000000005</c:v>
                </c:pt>
                <c:pt idx="12">
                  <c:v>0.91339999999999999</c:v>
                </c:pt>
                <c:pt idx="13">
                  <c:v>0.9123</c:v>
                </c:pt>
                <c:pt idx="14">
                  <c:v>0.9113</c:v>
                </c:pt>
                <c:pt idx="15">
                  <c:v>0.88890000000000002</c:v>
                </c:pt>
                <c:pt idx="16">
                  <c:v>0.86650000000000005</c:v>
                </c:pt>
                <c:pt idx="17">
                  <c:v>0.9337000000000002</c:v>
                </c:pt>
                <c:pt idx="18">
                  <c:v>0.88280000000000003</c:v>
                </c:pt>
                <c:pt idx="19">
                  <c:v>0.91439999999999999</c:v>
                </c:pt>
                <c:pt idx="20">
                  <c:v>0.92459999999999998</c:v>
                </c:pt>
                <c:pt idx="21">
                  <c:v>0.87460000000000038</c:v>
                </c:pt>
                <c:pt idx="22">
                  <c:v>0.83380000000000021</c:v>
                </c:pt>
                <c:pt idx="23">
                  <c:v>0.90210000000000001</c:v>
                </c:pt>
                <c:pt idx="24">
                  <c:v>0.84910000000000019</c:v>
                </c:pt>
                <c:pt idx="25">
                  <c:v>0.85020000000000018</c:v>
                </c:pt>
                <c:pt idx="26">
                  <c:v>0.89810000000000001</c:v>
                </c:pt>
                <c:pt idx="27">
                  <c:v>0.84810000000000019</c:v>
                </c:pt>
                <c:pt idx="28">
                  <c:v>0.84200000000000019</c:v>
                </c:pt>
                <c:pt idx="29">
                  <c:v>0.94499999999999995</c:v>
                </c:pt>
                <c:pt idx="30">
                  <c:v>0.92349999999999999</c:v>
                </c:pt>
                <c:pt idx="31">
                  <c:v>0.87460000000000038</c:v>
                </c:pt>
                <c:pt idx="32">
                  <c:v>0.85729999999999995</c:v>
                </c:pt>
                <c:pt idx="33">
                  <c:v>0.90620000000000001</c:v>
                </c:pt>
                <c:pt idx="34">
                  <c:v>0.91339999999999999</c:v>
                </c:pt>
                <c:pt idx="35">
                  <c:v>0.88890000000000002</c:v>
                </c:pt>
                <c:pt idx="36">
                  <c:v>0.87050000000000005</c:v>
                </c:pt>
                <c:pt idx="37">
                  <c:v>0.95409999999999995</c:v>
                </c:pt>
                <c:pt idx="38">
                  <c:v>0.86140000000000005</c:v>
                </c:pt>
                <c:pt idx="39">
                  <c:v>0.87560000000000038</c:v>
                </c:pt>
                <c:pt idx="40">
                  <c:v>0.93480000000000019</c:v>
                </c:pt>
                <c:pt idx="41">
                  <c:v>0.9327000000000002</c:v>
                </c:pt>
                <c:pt idx="42">
                  <c:v>0.87970000000000026</c:v>
                </c:pt>
                <c:pt idx="43">
                  <c:v>0.85020000000000018</c:v>
                </c:pt>
                <c:pt idx="44">
                  <c:v>0.9123</c:v>
                </c:pt>
                <c:pt idx="45">
                  <c:v>0.95009999999999994</c:v>
                </c:pt>
                <c:pt idx="46">
                  <c:v>0.86439999999999995</c:v>
                </c:pt>
                <c:pt idx="47">
                  <c:v>0.95409999999999995</c:v>
                </c:pt>
                <c:pt idx="48">
                  <c:v>0.89600000000000002</c:v>
                </c:pt>
                <c:pt idx="49">
                  <c:v>0.87970000000000026</c:v>
                </c:pt>
                <c:pt idx="50">
                  <c:v>0.88480000000000003</c:v>
                </c:pt>
                <c:pt idx="51">
                  <c:v>0.9327000000000002</c:v>
                </c:pt>
                <c:pt idx="52">
                  <c:v>0.90110000000000001</c:v>
                </c:pt>
                <c:pt idx="53">
                  <c:v>0.95920000000000005</c:v>
                </c:pt>
                <c:pt idx="54">
                  <c:v>0.91439999999999999</c:v>
                </c:pt>
                <c:pt idx="55">
                  <c:v>0.96740000000000004</c:v>
                </c:pt>
                <c:pt idx="56">
                  <c:v>0.90720000000000001</c:v>
                </c:pt>
                <c:pt idx="57">
                  <c:v>0.95209999999999995</c:v>
                </c:pt>
                <c:pt idx="58">
                  <c:v>0.90620000000000001</c:v>
                </c:pt>
                <c:pt idx="59">
                  <c:v>0.93680000000000019</c:v>
                </c:pt>
                <c:pt idx="60">
                  <c:v>0.9042</c:v>
                </c:pt>
                <c:pt idx="61">
                  <c:v>0.93680000000000019</c:v>
                </c:pt>
                <c:pt idx="62">
                  <c:v>0.96330000000000005</c:v>
                </c:pt>
                <c:pt idx="63">
                  <c:v>0.89810000000000001</c:v>
                </c:pt>
                <c:pt idx="64">
                  <c:v>0.94699999999999995</c:v>
                </c:pt>
                <c:pt idx="65">
                  <c:v>0.91339999999999999</c:v>
                </c:pt>
                <c:pt idx="66">
                  <c:v>0.9113</c:v>
                </c:pt>
                <c:pt idx="67">
                  <c:v>0.91439999999999999</c:v>
                </c:pt>
                <c:pt idx="68">
                  <c:v>0.93580000000000019</c:v>
                </c:pt>
                <c:pt idx="69">
                  <c:v>0.9042</c:v>
                </c:pt>
                <c:pt idx="70">
                  <c:v>0.96840000000000004</c:v>
                </c:pt>
                <c:pt idx="71">
                  <c:v>0.89600000000000002</c:v>
                </c:pt>
                <c:pt idx="72">
                  <c:v>0.91339999999999999</c:v>
                </c:pt>
                <c:pt idx="73">
                  <c:v>0.91849999999999998</c:v>
                </c:pt>
                <c:pt idx="74">
                  <c:v>0.95409999999999995</c:v>
                </c:pt>
                <c:pt idx="75">
                  <c:v>1.0030999999999997</c:v>
                </c:pt>
                <c:pt idx="76">
                  <c:v>0.94499999999999995</c:v>
                </c:pt>
                <c:pt idx="77">
                  <c:v>0.96020000000000005</c:v>
                </c:pt>
                <c:pt idx="78">
                  <c:v>0.96640000000000004</c:v>
                </c:pt>
                <c:pt idx="79">
                  <c:v>0.99180000000000001</c:v>
                </c:pt>
                <c:pt idx="80">
                  <c:v>0.998</c:v>
                </c:pt>
                <c:pt idx="81">
                  <c:v>0.91639999999999999</c:v>
                </c:pt>
                <c:pt idx="82">
                  <c:v>0.94390000000000018</c:v>
                </c:pt>
                <c:pt idx="83">
                  <c:v>0.96130000000000004</c:v>
                </c:pt>
                <c:pt idx="84">
                  <c:v>0.97960000000000025</c:v>
                </c:pt>
                <c:pt idx="85">
                  <c:v>0.99490000000000001</c:v>
                </c:pt>
                <c:pt idx="86">
                  <c:v>0.99180000000000001</c:v>
                </c:pt>
                <c:pt idx="87">
                  <c:v>0.98570000000000002</c:v>
                </c:pt>
                <c:pt idx="88">
                  <c:v>0.89910000000000001</c:v>
                </c:pt>
                <c:pt idx="89">
                  <c:v>0.95109999999999995</c:v>
                </c:pt>
                <c:pt idx="90">
                  <c:v>0.95409999999999995</c:v>
                </c:pt>
                <c:pt idx="91">
                  <c:v>0.92659999999999998</c:v>
                </c:pt>
                <c:pt idx="92">
                  <c:v>0.9327000000000002</c:v>
                </c:pt>
                <c:pt idx="93">
                  <c:v>0.92859999999999998</c:v>
                </c:pt>
                <c:pt idx="94">
                  <c:v>0.97450000000000003</c:v>
                </c:pt>
                <c:pt idx="95">
                  <c:v>0.97250000000000003</c:v>
                </c:pt>
                <c:pt idx="96">
                  <c:v>0.94090000000000018</c:v>
                </c:pt>
                <c:pt idx="97">
                  <c:v>0.98370000000000002</c:v>
                </c:pt>
                <c:pt idx="98">
                  <c:v>0.98270000000000002</c:v>
                </c:pt>
                <c:pt idx="99">
                  <c:v>0.9113</c:v>
                </c:pt>
                <c:pt idx="100">
                  <c:v>0.98170000000000002</c:v>
                </c:pt>
                <c:pt idx="101">
                  <c:v>0.94290000000000018</c:v>
                </c:pt>
                <c:pt idx="102">
                  <c:v>0.9337000000000002</c:v>
                </c:pt>
                <c:pt idx="103">
                  <c:v>0.95620000000000005</c:v>
                </c:pt>
                <c:pt idx="104">
                  <c:v>0.93880000000000019</c:v>
                </c:pt>
                <c:pt idx="105">
                  <c:v>0.91739999999999999</c:v>
                </c:pt>
                <c:pt idx="106">
                  <c:v>0.98170000000000002</c:v>
                </c:pt>
                <c:pt idx="107">
                  <c:v>0.92049999999999998</c:v>
                </c:pt>
                <c:pt idx="108">
                  <c:v>0.92349999999999999</c:v>
                </c:pt>
                <c:pt idx="109">
                  <c:v>0.92149999999999999</c:v>
                </c:pt>
                <c:pt idx="110">
                  <c:v>0.88580000000000003</c:v>
                </c:pt>
                <c:pt idx="111">
                  <c:v>0.97350000000000003</c:v>
                </c:pt>
                <c:pt idx="112">
                  <c:v>0.94599999999999995</c:v>
                </c:pt>
                <c:pt idx="113">
                  <c:v>0.92459999999999998</c:v>
                </c:pt>
                <c:pt idx="114">
                  <c:v>0.99590000000000001</c:v>
                </c:pt>
                <c:pt idx="115">
                  <c:v>0.94699999999999995</c:v>
                </c:pt>
                <c:pt idx="116">
                  <c:v>0.89600000000000002</c:v>
                </c:pt>
                <c:pt idx="117">
                  <c:v>0.94190000000000018</c:v>
                </c:pt>
                <c:pt idx="118">
                  <c:v>0.98780000000000001</c:v>
                </c:pt>
                <c:pt idx="119">
                  <c:v>0.94390000000000018</c:v>
                </c:pt>
                <c:pt idx="120">
                  <c:v>0.97040000000000004</c:v>
                </c:pt>
                <c:pt idx="121">
                  <c:v>0.94599999999999995</c:v>
                </c:pt>
                <c:pt idx="122">
                  <c:v>0.95720000000000005</c:v>
                </c:pt>
                <c:pt idx="123">
                  <c:v>0.92859999999999998</c:v>
                </c:pt>
                <c:pt idx="124">
                  <c:v>0.95720000000000005</c:v>
                </c:pt>
                <c:pt idx="125">
                  <c:v>0.93880000000000019</c:v>
                </c:pt>
                <c:pt idx="126">
                  <c:v>0.97550000000000003</c:v>
                </c:pt>
                <c:pt idx="127">
                  <c:v>0.91439999999999999</c:v>
                </c:pt>
                <c:pt idx="128">
                  <c:v>0.98780000000000001</c:v>
                </c:pt>
                <c:pt idx="129">
                  <c:v>0.92249999999999999</c:v>
                </c:pt>
                <c:pt idx="130">
                  <c:v>0.92149999999999999</c:v>
                </c:pt>
                <c:pt idx="131">
                  <c:v>0.96530000000000005</c:v>
                </c:pt>
                <c:pt idx="132">
                  <c:v>0.95209999999999995</c:v>
                </c:pt>
                <c:pt idx="133">
                  <c:v>0.94799999999999995</c:v>
                </c:pt>
                <c:pt idx="134">
                  <c:v>0.99690000000000001</c:v>
                </c:pt>
                <c:pt idx="135">
                  <c:v>0.92559999999999998</c:v>
                </c:pt>
                <c:pt idx="136">
                  <c:v>0.94290000000000018</c:v>
                </c:pt>
                <c:pt idx="137">
                  <c:v>0.92970000000000019</c:v>
                </c:pt>
                <c:pt idx="138">
                  <c:v>0.95920000000000005</c:v>
                </c:pt>
                <c:pt idx="139">
                  <c:v>0.96530000000000005</c:v>
                </c:pt>
                <c:pt idx="140">
                  <c:v>0.98570000000000002</c:v>
                </c:pt>
                <c:pt idx="141">
                  <c:v>0.92249999999999999</c:v>
                </c:pt>
                <c:pt idx="142">
                  <c:v>0.96530000000000005</c:v>
                </c:pt>
                <c:pt idx="143">
                  <c:v>0.91339999999999999</c:v>
                </c:pt>
                <c:pt idx="144">
                  <c:v>0.89400000000000002</c:v>
                </c:pt>
                <c:pt idx="145">
                  <c:v>0.90620000000000001</c:v>
                </c:pt>
                <c:pt idx="146">
                  <c:v>0.95620000000000005</c:v>
                </c:pt>
                <c:pt idx="147">
                  <c:v>0.9093</c:v>
                </c:pt>
                <c:pt idx="148">
                  <c:v>0.98370000000000002</c:v>
                </c:pt>
                <c:pt idx="149">
                  <c:v>0.99690000000000001</c:v>
                </c:pt>
                <c:pt idx="150">
                  <c:v>0.96020000000000005</c:v>
                </c:pt>
                <c:pt idx="151">
                  <c:v>0.9103</c:v>
                </c:pt>
                <c:pt idx="152">
                  <c:v>0.89600000000000002</c:v>
                </c:pt>
                <c:pt idx="153">
                  <c:v>0.93170000000000019</c:v>
                </c:pt>
                <c:pt idx="154">
                  <c:v>0.99180000000000001</c:v>
                </c:pt>
                <c:pt idx="155">
                  <c:v>0.99390000000000001</c:v>
                </c:pt>
                <c:pt idx="156">
                  <c:v>0.98470000000000002</c:v>
                </c:pt>
                <c:pt idx="157">
                  <c:v>0.97040000000000004</c:v>
                </c:pt>
                <c:pt idx="158">
                  <c:v>0.88990000000000002</c:v>
                </c:pt>
                <c:pt idx="159">
                  <c:v>0.9113</c:v>
                </c:pt>
                <c:pt idx="160">
                  <c:v>0.89910000000000001</c:v>
                </c:pt>
                <c:pt idx="161">
                  <c:v>0.99080000000000001</c:v>
                </c:pt>
                <c:pt idx="162">
                  <c:v>0.97450000000000003</c:v>
                </c:pt>
                <c:pt idx="163">
                  <c:v>0.92049999999999998</c:v>
                </c:pt>
                <c:pt idx="164">
                  <c:v>1.0050999999999997</c:v>
                </c:pt>
                <c:pt idx="165">
                  <c:v>0.95209999999999995</c:v>
                </c:pt>
                <c:pt idx="166">
                  <c:v>0.93680000000000019</c:v>
                </c:pt>
                <c:pt idx="167">
                  <c:v>0.98370000000000002</c:v>
                </c:pt>
                <c:pt idx="168">
                  <c:v>0.94190000000000018</c:v>
                </c:pt>
                <c:pt idx="169">
                  <c:v>0.91339999999999999</c:v>
                </c:pt>
                <c:pt idx="170">
                  <c:v>0.92970000000000019</c:v>
                </c:pt>
                <c:pt idx="171">
                  <c:v>0.96840000000000004</c:v>
                </c:pt>
                <c:pt idx="172">
                  <c:v>0.94390000000000018</c:v>
                </c:pt>
                <c:pt idx="173">
                  <c:v>0.89910000000000001</c:v>
                </c:pt>
                <c:pt idx="174">
                  <c:v>0.97040000000000004</c:v>
                </c:pt>
                <c:pt idx="175">
                  <c:v>0.89400000000000002</c:v>
                </c:pt>
                <c:pt idx="176">
                  <c:v>0.9929</c:v>
                </c:pt>
                <c:pt idx="177">
                  <c:v>0.95509999999999995</c:v>
                </c:pt>
                <c:pt idx="178">
                  <c:v>0.90620000000000001</c:v>
                </c:pt>
                <c:pt idx="179">
                  <c:v>0.95209999999999995</c:v>
                </c:pt>
                <c:pt idx="180">
                  <c:v>0.96020000000000005</c:v>
                </c:pt>
                <c:pt idx="181">
                  <c:v>0.96330000000000005</c:v>
                </c:pt>
                <c:pt idx="182">
                  <c:v>0.94799999999999995</c:v>
                </c:pt>
                <c:pt idx="183">
                  <c:v>0.96130000000000004</c:v>
                </c:pt>
                <c:pt idx="184">
                  <c:v>0.94799999999999995</c:v>
                </c:pt>
                <c:pt idx="185">
                  <c:v>0.87560000000000038</c:v>
                </c:pt>
                <c:pt idx="186">
                  <c:v>0.92459999999999998</c:v>
                </c:pt>
                <c:pt idx="187">
                  <c:v>0.96640000000000004</c:v>
                </c:pt>
                <c:pt idx="188">
                  <c:v>1.0233999999999996</c:v>
                </c:pt>
                <c:pt idx="189">
                  <c:v>0.95509999999999995</c:v>
                </c:pt>
                <c:pt idx="190">
                  <c:v>0.93170000000000019</c:v>
                </c:pt>
                <c:pt idx="191">
                  <c:v>0.97350000000000003</c:v>
                </c:pt>
                <c:pt idx="192">
                  <c:v>0.92149999999999999</c:v>
                </c:pt>
                <c:pt idx="193">
                  <c:v>0.9103</c:v>
                </c:pt>
                <c:pt idx="194">
                  <c:v>0.92149999999999999</c:v>
                </c:pt>
                <c:pt idx="195">
                  <c:v>0.96840000000000004</c:v>
                </c:pt>
                <c:pt idx="196">
                  <c:v>0.93990000000000018</c:v>
                </c:pt>
                <c:pt idx="197">
                  <c:v>0.94190000000000018</c:v>
                </c:pt>
                <c:pt idx="198">
                  <c:v>0.87360000000000027</c:v>
                </c:pt>
                <c:pt idx="199">
                  <c:v>0.92659999999999998</c:v>
                </c:pt>
                <c:pt idx="200">
                  <c:v>0.95009999999999994</c:v>
                </c:pt>
                <c:pt idx="201">
                  <c:v>0.96940000000000004</c:v>
                </c:pt>
                <c:pt idx="202">
                  <c:v>0.89400000000000002</c:v>
                </c:pt>
                <c:pt idx="203">
                  <c:v>0.9093</c:v>
                </c:pt>
                <c:pt idx="204">
                  <c:v>0.94799999999999995</c:v>
                </c:pt>
                <c:pt idx="205">
                  <c:v>0.92759999999999998</c:v>
                </c:pt>
                <c:pt idx="206">
                  <c:v>0.9093</c:v>
                </c:pt>
                <c:pt idx="207">
                  <c:v>0.98270000000000002</c:v>
                </c:pt>
                <c:pt idx="208">
                  <c:v>1.0233999999999996</c:v>
                </c:pt>
                <c:pt idx="209">
                  <c:v>0.96230000000000004</c:v>
                </c:pt>
                <c:pt idx="210">
                  <c:v>0.9032</c:v>
                </c:pt>
                <c:pt idx="211">
                  <c:v>0.96020000000000005</c:v>
                </c:pt>
                <c:pt idx="212">
                  <c:v>0.90720000000000001</c:v>
                </c:pt>
                <c:pt idx="213">
                  <c:v>0.85829999999999995</c:v>
                </c:pt>
                <c:pt idx="214">
                  <c:v>0.97550000000000003</c:v>
                </c:pt>
                <c:pt idx="215">
                  <c:v>0.89910000000000001</c:v>
                </c:pt>
                <c:pt idx="216">
                  <c:v>0.96940000000000004</c:v>
                </c:pt>
                <c:pt idx="217">
                  <c:v>0.95820000000000005</c:v>
                </c:pt>
                <c:pt idx="218">
                  <c:v>0.95620000000000005</c:v>
                </c:pt>
                <c:pt idx="219">
                  <c:v>0.99490000000000001</c:v>
                </c:pt>
                <c:pt idx="220">
                  <c:v>0.96640000000000004</c:v>
                </c:pt>
                <c:pt idx="221">
                  <c:v>0.90010000000000001</c:v>
                </c:pt>
                <c:pt idx="222">
                  <c:v>0.97960000000000025</c:v>
                </c:pt>
                <c:pt idx="223">
                  <c:v>0.95509999999999995</c:v>
                </c:pt>
                <c:pt idx="224">
                  <c:v>0.92559999999999998</c:v>
                </c:pt>
                <c:pt idx="225">
                  <c:v>0.96330000000000005</c:v>
                </c:pt>
                <c:pt idx="226">
                  <c:v>0.96640000000000004</c:v>
                </c:pt>
                <c:pt idx="227">
                  <c:v>1.0132999999999996</c:v>
                </c:pt>
                <c:pt idx="228">
                  <c:v>0.93480000000000019</c:v>
                </c:pt>
                <c:pt idx="229">
                  <c:v>0.93780000000000019</c:v>
                </c:pt>
                <c:pt idx="230">
                  <c:v>0.92459999999999998</c:v>
                </c:pt>
                <c:pt idx="231">
                  <c:v>0.97150000000000003</c:v>
                </c:pt>
                <c:pt idx="232">
                  <c:v>0.96740000000000004</c:v>
                </c:pt>
              </c:numCache>
            </c:numRef>
          </c:yVal>
          <c:smooth val="1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FFC000"/>
                </a:solidFill>
              </a:ln>
            </c:spPr>
            <c:trendlineType val="movingAvg"/>
            <c:period val="6"/>
          </c:trendline>
          <c:yVal>
            <c:numRef>
              <c:f>Sheet1!$A$10:$HY$10</c:f>
              <c:numCache>
                <c:formatCode>General</c:formatCode>
                <c:ptCount val="233"/>
                <c:pt idx="0">
                  <c:v>0.89810000000000001</c:v>
                </c:pt>
                <c:pt idx="1">
                  <c:v>1.0111999999999997</c:v>
                </c:pt>
                <c:pt idx="2">
                  <c:v>0.8389000000000002</c:v>
                </c:pt>
                <c:pt idx="3">
                  <c:v>1.1018999999999997</c:v>
                </c:pt>
                <c:pt idx="4">
                  <c:v>0.91539999999999999</c:v>
                </c:pt>
                <c:pt idx="5">
                  <c:v>0.94190000000000018</c:v>
                </c:pt>
                <c:pt idx="6">
                  <c:v>0.89910000000000001</c:v>
                </c:pt>
                <c:pt idx="7">
                  <c:v>0.93880000000000019</c:v>
                </c:pt>
                <c:pt idx="8">
                  <c:v>1.0245</c:v>
                </c:pt>
                <c:pt idx="9">
                  <c:v>1.3577999999999995</c:v>
                </c:pt>
                <c:pt idx="10">
                  <c:v>1.3089</c:v>
                </c:pt>
                <c:pt idx="11">
                  <c:v>1.5831</c:v>
                </c:pt>
                <c:pt idx="12">
                  <c:v>1.6748000000000001</c:v>
                </c:pt>
                <c:pt idx="13">
                  <c:v>1.7706</c:v>
                </c:pt>
                <c:pt idx="14">
                  <c:v>1.2926</c:v>
                </c:pt>
                <c:pt idx="15">
                  <c:v>1.1407</c:v>
                </c:pt>
                <c:pt idx="16">
                  <c:v>1.8267</c:v>
                </c:pt>
                <c:pt idx="17">
                  <c:v>1.5647</c:v>
                </c:pt>
                <c:pt idx="18">
                  <c:v>1.7889999999999995</c:v>
                </c:pt>
                <c:pt idx="19">
                  <c:v>1.4535999999999996</c:v>
                </c:pt>
                <c:pt idx="20">
                  <c:v>1.3434999999999995</c:v>
                </c:pt>
                <c:pt idx="21">
                  <c:v>1.9297</c:v>
                </c:pt>
                <c:pt idx="22">
                  <c:v>1.8674999999999995</c:v>
                </c:pt>
                <c:pt idx="23">
                  <c:v>1.8787</c:v>
                </c:pt>
                <c:pt idx="24">
                  <c:v>1.7012999999999996</c:v>
                </c:pt>
                <c:pt idx="25">
                  <c:v>1.4474999999999996</c:v>
                </c:pt>
                <c:pt idx="26">
                  <c:v>1.8583000000000001</c:v>
                </c:pt>
                <c:pt idx="27">
                  <c:v>1.9948999999999999</c:v>
                </c:pt>
                <c:pt idx="28">
                  <c:v>1.3568</c:v>
                </c:pt>
                <c:pt idx="29">
                  <c:v>1.3140000000000001</c:v>
                </c:pt>
                <c:pt idx="30">
                  <c:v>1.8624000000000001</c:v>
                </c:pt>
                <c:pt idx="31">
                  <c:v>1.5882000000000001</c:v>
                </c:pt>
                <c:pt idx="32">
                  <c:v>1.2558999999999996</c:v>
                </c:pt>
                <c:pt idx="33">
                  <c:v>1.3660000000000001</c:v>
                </c:pt>
                <c:pt idx="34">
                  <c:v>1.1538999999999995</c:v>
                </c:pt>
                <c:pt idx="35">
                  <c:v>1.0347</c:v>
                </c:pt>
                <c:pt idx="36">
                  <c:v>1.0009999999999994</c:v>
                </c:pt>
                <c:pt idx="37">
                  <c:v>0.98980000000000001</c:v>
                </c:pt>
                <c:pt idx="38">
                  <c:v>0.97860000000000025</c:v>
                </c:pt>
                <c:pt idx="39">
                  <c:v>0.98880000000000001</c:v>
                </c:pt>
                <c:pt idx="40">
                  <c:v>1.0102</c:v>
                </c:pt>
                <c:pt idx="41">
                  <c:v>1.0274999999999996</c:v>
                </c:pt>
                <c:pt idx="42">
                  <c:v>0.9929</c:v>
                </c:pt>
                <c:pt idx="43">
                  <c:v>0.99590000000000001</c:v>
                </c:pt>
                <c:pt idx="44">
                  <c:v>1</c:v>
                </c:pt>
                <c:pt idx="45">
                  <c:v>1.0306</c:v>
                </c:pt>
                <c:pt idx="46">
                  <c:v>0.99080000000000001</c:v>
                </c:pt>
                <c:pt idx="47">
                  <c:v>1.0285</c:v>
                </c:pt>
                <c:pt idx="48">
                  <c:v>1.0183</c:v>
                </c:pt>
                <c:pt idx="49">
                  <c:v>1.0152999999999996</c:v>
                </c:pt>
                <c:pt idx="50">
                  <c:v>0.98470000000000002</c:v>
                </c:pt>
                <c:pt idx="51">
                  <c:v>0.98980000000000001</c:v>
                </c:pt>
                <c:pt idx="52">
                  <c:v>0.98880000000000001</c:v>
                </c:pt>
                <c:pt idx="53">
                  <c:v>1.0407999999999995</c:v>
                </c:pt>
                <c:pt idx="54">
                  <c:v>0.99690000000000001</c:v>
                </c:pt>
                <c:pt idx="55">
                  <c:v>0.97860000000000025</c:v>
                </c:pt>
                <c:pt idx="56">
                  <c:v>0.96640000000000004</c:v>
                </c:pt>
                <c:pt idx="57">
                  <c:v>0.92970000000000019</c:v>
                </c:pt>
                <c:pt idx="58">
                  <c:v>0.91949999999999998</c:v>
                </c:pt>
                <c:pt idx="59">
                  <c:v>0.92459999999999998</c:v>
                </c:pt>
                <c:pt idx="60">
                  <c:v>0.93880000000000019</c:v>
                </c:pt>
                <c:pt idx="61">
                  <c:v>0.89300000000000002</c:v>
                </c:pt>
                <c:pt idx="62">
                  <c:v>0.9123</c:v>
                </c:pt>
                <c:pt idx="63">
                  <c:v>0.90720000000000001</c:v>
                </c:pt>
                <c:pt idx="64">
                  <c:v>0.93880000000000019</c:v>
                </c:pt>
                <c:pt idx="65">
                  <c:v>0.92459999999999998</c:v>
                </c:pt>
                <c:pt idx="66">
                  <c:v>0.91739999999999999</c:v>
                </c:pt>
                <c:pt idx="67">
                  <c:v>0.89810000000000001</c:v>
                </c:pt>
                <c:pt idx="68">
                  <c:v>0.92249999999999999</c:v>
                </c:pt>
                <c:pt idx="69">
                  <c:v>0.91539999999999999</c:v>
                </c:pt>
                <c:pt idx="70">
                  <c:v>0.93580000000000019</c:v>
                </c:pt>
                <c:pt idx="71">
                  <c:v>0.94390000000000018</c:v>
                </c:pt>
                <c:pt idx="72">
                  <c:v>0.96840000000000004</c:v>
                </c:pt>
                <c:pt idx="73">
                  <c:v>1.0315999999999996</c:v>
                </c:pt>
                <c:pt idx="74">
                  <c:v>1.0285</c:v>
                </c:pt>
                <c:pt idx="75">
                  <c:v>1.0367</c:v>
                </c:pt>
                <c:pt idx="76">
                  <c:v>1.0306</c:v>
                </c:pt>
                <c:pt idx="77">
                  <c:v>1.0437999999999996</c:v>
                </c:pt>
                <c:pt idx="78">
                  <c:v>0.99690000000000001</c:v>
                </c:pt>
                <c:pt idx="79">
                  <c:v>1.0132999999999996</c:v>
                </c:pt>
                <c:pt idx="80">
                  <c:v>1.0478999999999996</c:v>
                </c:pt>
                <c:pt idx="81">
                  <c:v>1.0663</c:v>
                </c:pt>
                <c:pt idx="82">
                  <c:v>1.0590999999999995</c:v>
                </c:pt>
                <c:pt idx="83">
                  <c:v>1.0948</c:v>
                </c:pt>
                <c:pt idx="84">
                  <c:v>1.0611999999999995</c:v>
                </c:pt>
                <c:pt idx="85">
                  <c:v>1.0611999999999995</c:v>
                </c:pt>
                <c:pt idx="86">
                  <c:v>1.0356999999999996</c:v>
                </c:pt>
                <c:pt idx="87">
                  <c:v>1.0642</c:v>
                </c:pt>
                <c:pt idx="88">
                  <c:v>1.0356999999999996</c:v>
                </c:pt>
                <c:pt idx="89">
                  <c:v>1.0651999999999995</c:v>
                </c:pt>
                <c:pt idx="90">
                  <c:v>1.0224</c:v>
                </c:pt>
                <c:pt idx="91">
                  <c:v>1.0213999999999996</c:v>
                </c:pt>
                <c:pt idx="92">
                  <c:v>1.0356999999999996</c:v>
                </c:pt>
                <c:pt idx="93">
                  <c:v>1.0265</c:v>
                </c:pt>
                <c:pt idx="94">
                  <c:v>1.0794999999999995</c:v>
                </c:pt>
                <c:pt idx="95">
                  <c:v>1.0315999999999996</c:v>
                </c:pt>
                <c:pt idx="96">
                  <c:v>1.0233999999999996</c:v>
                </c:pt>
                <c:pt idx="97">
                  <c:v>1.0529999999999995</c:v>
                </c:pt>
                <c:pt idx="98">
                  <c:v>1.0193999999999996</c:v>
                </c:pt>
                <c:pt idx="99">
                  <c:v>1.0245</c:v>
                </c:pt>
                <c:pt idx="100">
                  <c:v>1.0866</c:v>
                </c:pt>
                <c:pt idx="101">
                  <c:v>1.0387</c:v>
                </c:pt>
                <c:pt idx="102">
                  <c:v>1.052</c:v>
                </c:pt>
                <c:pt idx="103">
                  <c:v>1.0703</c:v>
                </c:pt>
                <c:pt idx="104">
                  <c:v>1.0907</c:v>
                </c:pt>
                <c:pt idx="105">
                  <c:v>1.0928</c:v>
                </c:pt>
                <c:pt idx="106">
                  <c:v>1.0183</c:v>
                </c:pt>
                <c:pt idx="107">
                  <c:v>1.0347</c:v>
                </c:pt>
                <c:pt idx="108">
                  <c:v>1.0692999999999995</c:v>
                </c:pt>
                <c:pt idx="109">
                  <c:v>1.0692999999999995</c:v>
                </c:pt>
                <c:pt idx="110">
                  <c:v>1.0274999999999996</c:v>
                </c:pt>
                <c:pt idx="111">
                  <c:v>1.0143</c:v>
                </c:pt>
                <c:pt idx="112">
                  <c:v>1.0407999999999995</c:v>
                </c:pt>
                <c:pt idx="113">
                  <c:v>1.0387</c:v>
                </c:pt>
                <c:pt idx="114">
                  <c:v>1.0356999999999996</c:v>
                </c:pt>
                <c:pt idx="115">
                  <c:v>1.0306</c:v>
                </c:pt>
                <c:pt idx="116">
                  <c:v>1.0132999999999996</c:v>
                </c:pt>
                <c:pt idx="117">
                  <c:v>1.0295999999999996</c:v>
                </c:pt>
                <c:pt idx="118">
                  <c:v>1.0601</c:v>
                </c:pt>
                <c:pt idx="119">
                  <c:v>1.0448999999999995</c:v>
                </c:pt>
                <c:pt idx="120">
                  <c:v>1.0193999999999996</c:v>
                </c:pt>
                <c:pt idx="121">
                  <c:v>1.0315999999999996</c:v>
                </c:pt>
                <c:pt idx="122">
                  <c:v>1.0183</c:v>
                </c:pt>
                <c:pt idx="123">
                  <c:v>1.0213999999999996</c:v>
                </c:pt>
                <c:pt idx="124">
                  <c:v>1.0458999999999996</c:v>
                </c:pt>
                <c:pt idx="125">
                  <c:v>1.0152999999999996</c:v>
                </c:pt>
                <c:pt idx="126">
                  <c:v>1.0367</c:v>
                </c:pt>
                <c:pt idx="127">
                  <c:v>1.002</c:v>
                </c:pt>
                <c:pt idx="128">
                  <c:v>1.0224</c:v>
                </c:pt>
                <c:pt idx="129">
                  <c:v>1.0367</c:v>
                </c:pt>
                <c:pt idx="130">
                  <c:v>1.0367</c:v>
                </c:pt>
                <c:pt idx="131">
                  <c:v>1.0335999999999996</c:v>
                </c:pt>
                <c:pt idx="132">
                  <c:v>1.0601</c:v>
                </c:pt>
                <c:pt idx="133">
                  <c:v>1.0295999999999996</c:v>
                </c:pt>
                <c:pt idx="134">
                  <c:v>1.0509999999999995</c:v>
                </c:pt>
                <c:pt idx="135">
                  <c:v>1.0590999999999995</c:v>
                </c:pt>
                <c:pt idx="136">
                  <c:v>1.0468999999999995</c:v>
                </c:pt>
                <c:pt idx="137">
                  <c:v>0.99490000000000001</c:v>
                </c:pt>
                <c:pt idx="138">
                  <c:v>1.0437999999999996</c:v>
                </c:pt>
                <c:pt idx="139">
                  <c:v>1.0458999999999996</c:v>
                </c:pt>
                <c:pt idx="140">
                  <c:v>1</c:v>
                </c:pt>
                <c:pt idx="141">
                  <c:v>1.0285</c:v>
                </c:pt>
                <c:pt idx="142">
                  <c:v>1.0143</c:v>
                </c:pt>
                <c:pt idx="143">
                  <c:v>1.0254999999999996</c:v>
                </c:pt>
                <c:pt idx="144">
                  <c:v>1.002</c:v>
                </c:pt>
                <c:pt idx="145">
                  <c:v>1.0132999999999996</c:v>
                </c:pt>
                <c:pt idx="146">
                  <c:v>0.98060000000000003</c:v>
                </c:pt>
                <c:pt idx="147">
                  <c:v>1.0102</c:v>
                </c:pt>
                <c:pt idx="148">
                  <c:v>0.98880000000000001</c:v>
                </c:pt>
                <c:pt idx="149">
                  <c:v>1.0183</c:v>
                </c:pt>
                <c:pt idx="150">
                  <c:v>1</c:v>
                </c:pt>
                <c:pt idx="151">
                  <c:v>1.0478999999999996</c:v>
                </c:pt>
                <c:pt idx="152">
                  <c:v>1.0030999999999997</c:v>
                </c:pt>
                <c:pt idx="153">
                  <c:v>1.0224</c:v>
                </c:pt>
                <c:pt idx="154">
                  <c:v>1.0347</c:v>
                </c:pt>
                <c:pt idx="155">
                  <c:v>1.0407999999999995</c:v>
                </c:pt>
                <c:pt idx="156">
                  <c:v>0.98170000000000002</c:v>
                </c:pt>
                <c:pt idx="157">
                  <c:v>0.99180000000000001</c:v>
                </c:pt>
                <c:pt idx="158">
                  <c:v>1.0397999999999996</c:v>
                </c:pt>
                <c:pt idx="159">
                  <c:v>1.0295999999999996</c:v>
                </c:pt>
                <c:pt idx="160">
                  <c:v>0.98670000000000002</c:v>
                </c:pt>
                <c:pt idx="161">
                  <c:v>1.0417999999999996</c:v>
                </c:pt>
                <c:pt idx="162">
                  <c:v>1.0407999999999995</c:v>
                </c:pt>
                <c:pt idx="163">
                  <c:v>1.0070999999999997</c:v>
                </c:pt>
                <c:pt idx="164">
                  <c:v>1.0295999999999996</c:v>
                </c:pt>
                <c:pt idx="165">
                  <c:v>0.97350000000000003</c:v>
                </c:pt>
                <c:pt idx="166">
                  <c:v>1</c:v>
                </c:pt>
                <c:pt idx="167">
                  <c:v>1.0041</c:v>
                </c:pt>
                <c:pt idx="168">
                  <c:v>1.0407999999999995</c:v>
                </c:pt>
                <c:pt idx="169">
                  <c:v>1.0193999999999996</c:v>
                </c:pt>
                <c:pt idx="170">
                  <c:v>1.0152999999999996</c:v>
                </c:pt>
                <c:pt idx="171">
                  <c:v>0.97960000000000025</c:v>
                </c:pt>
                <c:pt idx="172">
                  <c:v>0.98780000000000001</c:v>
                </c:pt>
                <c:pt idx="173">
                  <c:v>0.96840000000000004</c:v>
                </c:pt>
                <c:pt idx="174">
                  <c:v>1.0061</c:v>
                </c:pt>
                <c:pt idx="175">
                  <c:v>1.002</c:v>
                </c:pt>
                <c:pt idx="176">
                  <c:v>0.9929</c:v>
                </c:pt>
                <c:pt idx="177">
                  <c:v>0.96840000000000004</c:v>
                </c:pt>
                <c:pt idx="178">
                  <c:v>0.97040000000000004</c:v>
                </c:pt>
                <c:pt idx="179">
                  <c:v>0.98780000000000001</c:v>
                </c:pt>
                <c:pt idx="180">
                  <c:v>0.98170000000000002</c:v>
                </c:pt>
                <c:pt idx="181">
                  <c:v>0.96430000000000005</c:v>
                </c:pt>
                <c:pt idx="182">
                  <c:v>0.95409999999999995</c:v>
                </c:pt>
                <c:pt idx="183">
                  <c:v>0.98170000000000002</c:v>
                </c:pt>
                <c:pt idx="184">
                  <c:v>0.99180000000000001</c:v>
                </c:pt>
                <c:pt idx="185">
                  <c:v>0.94899999999999995</c:v>
                </c:pt>
                <c:pt idx="186">
                  <c:v>1.0009999999999994</c:v>
                </c:pt>
                <c:pt idx="187">
                  <c:v>0.95509999999999995</c:v>
                </c:pt>
                <c:pt idx="188">
                  <c:v>0.998</c:v>
                </c:pt>
                <c:pt idx="189">
                  <c:v>0.98060000000000003</c:v>
                </c:pt>
                <c:pt idx="190">
                  <c:v>0.98980000000000001</c:v>
                </c:pt>
                <c:pt idx="191">
                  <c:v>0.97550000000000003</c:v>
                </c:pt>
                <c:pt idx="192">
                  <c:v>0.94390000000000018</c:v>
                </c:pt>
                <c:pt idx="193">
                  <c:v>0.96430000000000005</c:v>
                </c:pt>
                <c:pt idx="194">
                  <c:v>0.95820000000000005</c:v>
                </c:pt>
                <c:pt idx="195">
                  <c:v>0.998</c:v>
                </c:pt>
                <c:pt idx="196">
                  <c:v>0.95309999999999995</c:v>
                </c:pt>
                <c:pt idx="197">
                  <c:v>0.98980000000000001</c:v>
                </c:pt>
                <c:pt idx="198">
                  <c:v>0.98670000000000002</c:v>
                </c:pt>
                <c:pt idx="199">
                  <c:v>1.0009999999999994</c:v>
                </c:pt>
                <c:pt idx="200">
                  <c:v>0.97040000000000004</c:v>
                </c:pt>
                <c:pt idx="201">
                  <c:v>0.97150000000000003</c:v>
                </c:pt>
                <c:pt idx="202">
                  <c:v>0.99490000000000001</c:v>
                </c:pt>
                <c:pt idx="203">
                  <c:v>0.99080000000000001</c:v>
                </c:pt>
                <c:pt idx="204">
                  <c:v>0.97760000000000025</c:v>
                </c:pt>
                <c:pt idx="205">
                  <c:v>0.96940000000000004</c:v>
                </c:pt>
                <c:pt idx="206">
                  <c:v>1.0009999999999994</c:v>
                </c:pt>
                <c:pt idx="207">
                  <c:v>0.99690000000000001</c:v>
                </c:pt>
                <c:pt idx="208">
                  <c:v>1.0009999999999994</c:v>
                </c:pt>
                <c:pt idx="209">
                  <c:v>0.999</c:v>
                </c:pt>
                <c:pt idx="210">
                  <c:v>1.0070999999999997</c:v>
                </c:pt>
                <c:pt idx="211">
                  <c:v>0.97550000000000003</c:v>
                </c:pt>
                <c:pt idx="212">
                  <c:v>0.95009999999999994</c:v>
                </c:pt>
                <c:pt idx="213">
                  <c:v>0.99590000000000001</c:v>
                </c:pt>
                <c:pt idx="214">
                  <c:v>0.95409999999999995</c:v>
                </c:pt>
                <c:pt idx="215">
                  <c:v>0.93880000000000019</c:v>
                </c:pt>
                <c:pt idx="216">
                  <c:v>0.998</c:v>
                </c:pt>
                <c:pt idx="217">
                  <c:v>0.998</c:v>
                </c:pt>
                <c:pt idx="218">
                  <c:v>0.93580000000000019</c:v>
                </c:pt>
                <c:pt idx="219">
                  <c:v>0.96430000000000005</c:v>
                </c:pt>
                <c:pt idx="220">
                  <c:v>0.97450000000000003</c:v>
                </c:pt>
                <c:pt idx="221">
                  <c:v>0.96640000000000004</c:v>
                </c:pt>
                <c:pt idx="222">
                  <c:v>0.9929</c:v>
                </c:pt>
                <c:pt idx="223">
                  <c:v>0.98170000000000002</c:v>
                </c:pt>
                <c:pt idx="224">
                  <c:v>0.96020000000000005</c:v>
                </c:pt>
                <c:pt idx="225">
                  <c:v>0.98980000000000001</c:v>
                </c:pt>
                <c:pt idx="226">
                  <c:v>0.99080000000000001</c:v>
                </c:pt>
                <c:pt idx="227">
                  <c:v>0.97660000000000025</c:v>
                </c:pt>
                <c:pt idx="228">
                  <c:v>0.97550000000000003</c:v>
                </c:pt>
                <c:pt idx="229">
                  <c:v>0.97760000000000025</c:v>
                </c:pt>
                <c:pt idx="230">
                  <c:v>0.96330000000000005</c:v>
                </c:pt>
                <c:pt idx="231">
                  <c:v>0.94190000000000018</c:v>
                </c:pt>
                <c:pt idx="232">
                  <c:v>0.94290000000000018</c:v>
                </c:pt>
              </c:numCache>
            </c:numRef>
          </c:yVal>
          <c:smooth val="1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00B0F0"/>
                </a:solidFill>
              </a:ln>
            </c:spPr>
            <c:trendlineType val="movingAvg"/>
            <c:period val="6"/>
          </c:trendline>
          <c:yVal>
            <c:numRef>
              <c:f>Sheet1!$A$11:$HY$11</c:f>
              <c:numCache>
                <c:formatCode>General</c:formatCode>
                <c:ptCount val="233"/>
                <c:pt idx="0">
                  <c:v>1.0427999999999995</c:v>
                </c:pt>
                <c:pt idx="1">
                  <c:v>1.1325000000000001</c:v>
                </c:pt>
                <c:pt idx="2">
                  <c:v>1.0488999999999995</c:v>
                </c:pt>
                <c:pt idx="3">
                  <c:v>1.0529999999999995</c:v>
                </c:pt>
                <c:pt idx="4">
                  <c:v>1.1631</c:v>
                </c:pt>
                <c:pt idx="5">
                  <c:v>1.0549999999999995</c:v>
                </c:pt>
                <c:pt idx="6">
                  <c:v>1.0948</c:v>
                </c:pt>
                <c:pt idx="7">
                  <c:v>1.2017999999999995</c:v>
                </c:pt>
                <c:pt idx="8">
                  <c:v>1.2364999999999995</c:v>
                </c:pt>
                <c:pt idx="9">
                  <c:v>1.1203000000000001</c:v>
                </c:pt>
                <c:pt idx="10">
                  <c:v>1.1162000000000001</c:v>
                </c:pt>
                <c:pt idx="11">
                  <c:v>1.1111</c:v>
                </c:pt>
                <c:pt idx="12">
                  <c:v>1.1774</c:v>
                </c:pt>
                <c:pt idx="13">
                  <c:v>1.0347</c:v>
                </c:pt>
                <c:pt idx="14">
                  <c:v>1.1294999999999995</c:v>
                </c:pt>
                <c:pt idx="15">
                  <c:v>1.0132999999999996</c:v>
                </c:pt>
                <c:pt idx="16">
                  <c:v>1.1416999999999995</c:v>
                </c:pt>
                <c:pt idx="17">
                  <c:v>1.1477999999999995</c:v>
                </c:pt>
                <c:pt idx="18">
                  <c:v>1.0326</c:v>
                </c:pt>
                <c:pt idx="19">
                  <c:v>1.1315</c:v>
                </c:pt>
                <c:pt idx="20">
                  <c:v>1.0224</c:v>
                </c:pt>
                <c:pt idx="21">
                  <c:v>1.1477999999999995</c:v>
                </c:pt>
                <c:pt idx="22">
                  <c:v>1.0132999999999996</c:v>
                </c:pt>
                <c:pt idx="23">
                  <c:v>1.1018999999999997</c:v>
                </c:pt>
                <c:pt idx="24">
                  <c:v>1.0907</c:v>
                </c:pt>
                <c:pt idx="25">
                  <c:v>0.99490000000000001</c:v>
                </c:pt>
                <c:pt idx="26">
                  <c:v>0.99490000000000001</c:v>
                </c:pt>
                <c:pt idx="27">
                  <c:v>1.107</c:v>
                </c:pt>
                <c:pt idx="28">
                  <c:v>1.103</c:v>
                </c:pt>
                <c:pt idx="29">
                  <c:v>1.0724</c:v>
                </c:pt>
                <c:pt idx="30">
                  <c:v>1.0163</c:v>
                </c:pt>
                <c:pt idx="31">
                  <c:v>1.0957999999999997</c:v>
                </c:pt>
                <c:pt idx="32">
                  <c:v>1.0111999999999997</c:v>
                </c:pt>
                <c:pt idx="33">
                  <c:v>1.0794999999999995</c:v>
                </c:pt>
                <c:pt idx="34">
                  <c:v>1.0111999999999997</c:v>
                </c:pt>
                <c:pt idx="35">
                  <c:v>1.1142000000000001</c:v>
                </c:pt>
                <c:pt idx="36">
                  <c:v>1.0488999999999995</c:v>
                </c:pt>
                <c:pt idx="37">
                  <c:v>1.1233</c:v>
                </c:pt>
                <c:pt idx="38">
                  <c:v>1.0102</c:v>
                </c:pt>
                <c:pt idx="39">
                  <c:v>0.99490000000000001</c:v>
                </c:pt>
                <c:pt idx="40">
                  <c:v>1.0478999999999996</c:v>
                </c:pt>
                <c:pt idx="41">
                  <c:v>1.1315</c:v>
                </c:pt>
                <c:pt idx="42">
                  <c:v>1.0948</c:v>
                </c:pt>
                <c:pt idx="43">
                  <c:v>1.0274999999999996</c:v>
                </c:pt>
                <c:pt idx="44">
                  <c:v>1.0581</c:v>
                </c:pt>
                <c:pt idx="45">
                  <c:v>1.1223000000000001</c:v>
                </c:pt>
                <c:pt idx="46">
                  <c:v>1.1081000000000001</c:v>
                </c:pt>
                <c:pt idx="47">
                  <c:v>0.99390000000000001</c:v>
                </c:pt>
                <c:pt idx="48">
                  <c:v>1.1060000000000001</c:v>
                </c:pt>
                <c:pt idx="49">
                  <c:v>1.0233999999999996</c:v>
                </c:pt>
                <c:pt idx="50">
                  <c:v>1.1111</c:v>
                </c:pt>
                <c:pt idx="51">
                  <c:v>1.0172999999999996</c:v>
                </c:pt>
                <c:pt idx="52">
                  <c:v>1.0224</c:v>
                </c:pt>
                <c:pt idx="53">
                  <c:v>1.1121000000000001</c:v>
                </c:pt>
                <c:pt idx="54">
                  <c:v>1.1244000000000001</c:v>
                </c:pt>
                <c:pt idx="55">
                  <c:v>1.105</c:v>
                </c:pt>
                <c:pt idx="56">
                  <c:v>1.0347</c:v>
                </c:pt>
                <c:pt idx="57">
                  <c:v>1.1193</c:v>
                </c:pt>
                <c:pt idx="58">
                  <c:v>1.0306</c:v>
                </c:pt>
                <c:pt idx="59">
                  <c:v>1.1223000000000001</c:v>
                </c:pt>
                <c:pt idx="60">
                  <c:v>1.0041</c:v>
                </c:pt>
                <c:pt idx="61">
                  <c:v>1.0622</c:v>
                </c:pt>
                <c:pt idx="62">
                  <c:v>1.1182000000000001</c:v>
                </c:pt>
                <c:pt idx="63">
                  <c:v>0.99180000000000001</c:v>
                </c:pt>
                <c:pt idx="64">
                  <c:v>0.97760000000000025</c:v>
                </c:pt>
                <c:pt idx="65">
                  <c:v>1.0846</c:v>
                </c:pt>
                <c:pt idx="66">
                  <c:v>0.97350000000000003</c:v>
                </c:pt>
                <c:pt idx="67">
                  <c:v>1.0907</c:v>
                </c:pt>
                <c:pt idx="68">
                  <c:v>1.0774999999999995</c:v>
                </c:pt>
                <c:pt idx="69">
                  <c:v>1.0152999999999996</c:v>
                </c:pt>
                <c:pt idx="70">
                  <c:v>1.0826</c:v>
                </c:pt>
                <c:pt idx="71">
                  <c:v>1.0948</c:v>
                </c:pt>
                <c:pt idx="72">
                  <c:v>0.98880000000000001</c:v>
                </c:pt>
                <c:pt idx="73">
                  <c:v>1.0407999999999995</c:v>
                </c:pt>
                <c:pt idx="74">
                  <c:v>1.0561</c:v>
                </c:pt>
                <c:pt idx="75">
                  <c:v>1.0306</c:v>
                </c:pt>
                <c:pt idx="76">
                  <c:v>1.0561</c:v>
                </c:pt>
                <c:pt idx="77">
                  <c:v>1.0183</c:v>
                </c:pt>
                <c:pt idx="78">
                  <c:v>1.0611999999999995</c:v>
                </c:pt>
                <c:pt idx="79">
                  <c:v>1.0427999999999995</c:v>
                </c:pt>
                <c:pt idx="80">
                  <c:v>1.0315999999999996</c:v>
                </c:pt>
                <c:pt idx="81">
                  <c:v>1.0347</c:v>
                </c:pt>
                <c:pt idx="82">
                  <c:v>1.0326</c:v>
                </c:pt>
                <c:pt idx="83">
                  <c:v>1.1018999999999997</c:v>
                </c:pt>
                <c:pt idx="84">
                  <c:v>1.0498999999999996</c:v>
                </c:pt>
                <c:pt idx="85">
                  <c:v>1.0814999999999995</c:v>
                </c:pt>
                <c:pt idx="86">
                  <c:v>1.1142000000000001</c:v>
                </c:pt>
                <c:pt idx="87">
                  <c:v>1.0061</c:v>
                </c:pt>
                <c:pt idx="88">
                  <c:v>1.0193999999999996</c:v>
                </c:pt>
                <c:pt idx="89">
                  <c:v>1.0224</c:v>
                </c:pt>
                <c:pt idx="90">
                  <c:v>1.0703</c:v>
                </c:pt>
                <c:pt idx="91">
                  <c:v>0.97450000000000003</c:v>
                </c:pt>
                <c:pt idx="92">
                  <c:v>1.1142000000000001</c:v>
                </c:pt>
                <c:pt idx="93">
                  <c:v>1.0335999999999996</c:v>
                </c:pt>
                <c:pt idx="94">
                  <c:v>1.0061</c:v>
                </c:pt>
                <c:pt idx="95">
                  <c:v>0.97860000000000025</c:v>
                </c:pt>
                <c:pt idx="96">
                  <c:v>1.0111999999999997</c:v>
                </c:pt>
                <c:pt idx="97">
                  <c:v>1.0855999999999995</c:v>
                </c:pt>
                <c:pt idx="98">
                  <c:v>1.0172999999999996</c:v>
                </c:pt>
                <c:pt idx="99">
                  <c:v>1.0041</c:v>
                </c:pt>
                <c:pt idx="100">
                  <c:v>1.0183</c:v>
                </c:pt>
                <c:pt idx="101">
                  <c:v>1.1223000000000001</c:v>
                </c:pt>
                <c:pt idx="102">
                  <c:v>1.0468999999999995</c:v>
                </c:pt>
                <c:pt idx="103">
                  <c:v>0.98060000000000003</c:v>
                </c:pt>
                <c:pt idx="104">
                  <c:v>1.0367</c:v>
                </c:pt>
                <c:pt idx="105">
                  <c:v>1.0876999999999994</c:v>
                </c:pt>
                <c:pt idx="106">
                  <c:v>1.0855999999999995</c:v>
                </c:pt>
                <c:pt idx="107">
                  <c:v>1.0855999999999995</c:v>
                </c:pt>
                <c:pt idx="108">
                  <c:v>1.0091999999999997</c:v>
                </c:pt>
                <c:pt idx="109">
                  <c:v>0.98270000000000002</c:v>
                </c:pt>
                <c:pt idx="110">
                  <c:v>1.0427999999999995</c:v>
                </c:pt>
                <c:pt idx="111">
                  <c:v>1.0713999999999995</c:v>
                </c:pt>
                <c:pt idx="112">
                  <c:v>0.98880000000000001</c:v>
                </c:pt>
                <c:pt idx="113">
                  <c:v>1.0407999999999995</c:v>
                </c:pt>
                <c:pt idx="114">
                  <c:v>1.0703</c:v>
                </c:pt>
                <c:pt idx="115">
                  <c:v>1.0498999999999996</c:v>
                </c:pt>
                <c:pt idx="116">
                  <c:v>0.96530000000000005</c:v>
                </c:pt>
                <c:pt idx="117">
                  <c:v>0.97660000000000025</c:v>
                </c:pt>
                <c:pt idx="118">
                  <c:v>1.0143</c:v>
                </c:pt>
                <c:pt idx="119">
                  <c:v>0.98470000000000002</c:v>
                </c:pt>
                <c:pt idx="120">
                  <c:v>1.0102</c:v>
                </c:pt>
                <c:pt idx="121">
                  <c:v>0.98170000000000002</c:v>
                </c:pt>
                <c:pt idx="122">
                  <c:v>1.0407999999999995</c:v>
                </c:pt>
                <c:pt idx="123">
                  <c:v>0.99490000000000001</c:v>
                </c:pt>
                <c:pt idx="124">
                  <c:v>1.0030999999999997</c:v>
                </c:pt>
                <c:pt idx="125">
                  <c:v>0.98980000000000001</c:v>
                </c:pt>
                <c:pt idx="126">
                  <c:v>1.0765</c:v>
                </c:pt>
                <c:pt idx="127">
                  <c:v>1.0224</c:v>
                </c:pt>
                <c:pt idx="128">
                  <c:v>1.052</c:v>
                </c:pt>
                <c:pt idx="129">
                  <c:v>1.0968</c:v>
                </c:pt>
                <c:pt idx="130">
                  <c:v>0.94799999999999995</c:v>
                </c:pt>
                <c:pt idx="131">
                  <c:v>1.0213999999999996</c:v>
                </c:pt>
                <c:pt idx="132">
                  <c:v>1.0326</c:v>
                </c:pt>
                <c:pt idx="133">
                  <c:v>0.99390000000000001</c:v>
                </c:pt>
                <c:pt idx="134">
                  <c:v>1.0437999999999996</c:v>
                </c:pt>
                <c:pt idx="135">
                  <c:v>1.0774999999999995</c:v>
                </c:pt>
                <c:pt idx="136">
                  <c:v>1.0407999999999995</c:v>
                </c:pt>
                <c:pt idx="137">
                  <c:v>1.0498999999999996</c:v>
                </c:pt>
                <c:pt idx="138">
                  <c:v>0.97760000000000025</c:v>
                </c:pt>
                <c:pt idx="139">
                  <c:v>0.98670000000000002</c:v>
                </c:pt>
                <c:pt idx="140">
                  <c:v>0.98980000000000001</c:v>
                </c:pt>
                <c:pt idx="141">
                  <c:v>0.98060000000000003</c:v>
                </c:pt>
                <c:pt idx="142">
                  <c:v>0.98780000000000001</c:v>
                </c:pt>
                <c:pt idx="143">
                  <c:v>0.97760000000000025</c:v>
                </c:pt>
                <c:pt idx="144">
                  <c:v>1.0233999999999996</c:v>
                </c:pt>
                <c:pt idx="145">
                  <c:v>0.97550000000000003</c:v>
                </c:pt>
                <c:pt idx="146">
                  <c:v>1.0733999999999995</c:v>
                </c:pt>
                <c:pt idx="147">
                  <c:v>1.0998999999999997</c:v>
                </c:pt>
                <c:pt idx="148">
                  <c:v>0.98880000000000001</c:v>
                </c:pt>
                <c:pt idx="149">
                  <c:v>1.1131</c:v>
                </c:pt>
                <c:pt idx="150">
                  <c:v>1.002</c:v>
                </c:pt>
                <c:pt idx="151">
                  <c:v>1.0968</c:v>
                </c:pt>
                <c:pt idx="152">
                  <c:v>1.0335999999999996</c:v>
                </c:pt>
                <c:pt idx="153">
                  <c:v>1.0529999999999995</c:v>
                </c:pt>
                <c:pt idx="154">
                  <c:v>1.0907</c:v>
                </c:pt>
                <c:pt idx="155">
                  <c:v>0.95620000000000005</c:v>
                </c:pt>
                <c:pt idx="156">
                  <c:v>1.1009</c:v>
                </c:pt>
                <c:pt idx="157">
                  <c:v>0.98060000000000003</c:v>
                </c:pt>
                <c:pt idx="158">
                  <c:v>1.1182000000000001</c:v>
                </c:pt>
                <c:pt idx="159">
                  <c:v>1.1040000000000001</c:v>
                </c:pt>
                <c:pt idx="160">
                  <c:v>1.1203000000000001</c:v>
                </c:pt>
                <c:pt idx="161">
                  <c:v>1.0509999999999995</c:v>
                </c:pt>
                <c:pt idx="162">
                  <c:v>1.0498999999999996</c:v>
                </c:pt>
                <c:pt idx="163">
                  <c:v>1.103</c:v>
                </c:pt>
                <c:pt idx="164">
                  <c:v>1.0998999999999997</c:v>
                </c:pt>
                <c:pt idx="165">
                  <c:v>0.98270000000000002</c:v>
                </c:pt>
                <c:pt idx="166">
                  <c:v>0.97250000000000003</c:v>
                </c:pt>
                <c:pt idx="167">
                  <c:v>1.1233</c:v>
                </c:pt>
                <c:pt idx="168">
                  <c:v>1.0631999999999995</c:v>
                </c:pt>
                <c:pt idx="169">
                  <c:v>1.1193</c:v>
                </c:pt>
                <c:pt idx="170">
                  <c:v>1.103</c:v>
                </c:pt>
                <c:pt idx="171">
                  <c:v>1.0622</c:v>
                </c:pt>
                <c:pt idx="172">
                  <c:v>1.0347</c:v>
                </c:pt>
                <c:pt idx="173">
                  <c:v>1.1172</c:v>
                </c:pt>
                <c:pt idx="174">
                  <c:v>1.0407999999999995</c:v>
                </c:pt>
                <c:pt idx="175">
                  <c:v>1.1162000000000001</c:v>
                </c:pt>
                <c:pt idx="176">
                  <c:v>1.1091</c:v>
                </c:pt>
                <c:pt idx="177">
                  <c:v>1.0152999999999996</c:v>
                </c:pt>
                <c:pt idx="178">
                  <c:v>0.999</c:v>
                </c:pt>
                <c:pt idx="179">
                  <c:v>1.0009999999999994</c:v>
                </c:pt>
                <c:pt idx="180">
                  <c:v>0.95309999999999995</c:v>
                </c:pt>
                <c:pt idx="181">
                  <c:v>1.0703</c:v>
                </c:pt>
                <c:pt idx="182">
                  <c:v>1.0407999999999995</c:v>
                </c:pt>
                <c:pt idx="183">
                  <c:v>1.0041</c:v>
                </c:pt>
                <c:pt idx="184">
                  <c:v>1.103</c:v>
                </c:pt>
                <c:pt idx="185">
                  <c:v>1</c:v>
                </c:pt>
                <c:pt idx="186">
                  <c:v>0.94090000000000018</c:v>
                </c:pt>
                <c:pt idx="187">
                  <c:v>0.998</c:v>
                </c:pt>
                <c:pt idx="188">
                  <c:v>1.0683</c:v>
                </c:pt>
                <c:pt idx="189">
                  <c:v>0.99590000000000001</c:v>
                </c:pt>
                <c:pt idx="190">
                  <c:v>1.0916999999999994</c:v>
                </c:pt>
                <c:pt idx="191">
                  <c:v>1.0846</c:v>
                </c:pt>
                <c:pt idx="192">
                  <c:v>1.1009</c:v>
                </c:pt>
                <c:pt idx="193">
                  <c:v>1.0663</c:v>
                </c:pt>
                <c:pt idx="194">
                  <c:v>1.0907</c:v>
                </c:pt>
                <c:pt idx="195">
                  <c:v>1.1254</c:v>
                </c:pt>
                <c:pt idx="196">
                  <c:v>0.97250000000000003</c:v>
                </c:pt>
                <c:pt idx="197">
                  <c:v>1.0030999999999997</c:v>
                </c:pt>
                <c:pt idx="198">
                  <c:v>1.0663</c:v>
                </c:pt>
                <c:pt idx="199">
                  <c:v>1.0835999999999995</c:v>
                </c:pt>
                <c:pt idx="200">
                  <c:v>1.0152999999999996</c:v>
                </c:pt>
                <c:pt idx="201">
                  <c:v>1.1193</c:v>
                </c:pt>
                <c:pt idx="202">
                  <c:v>1.0968</c:v>
                </c:pt>
                <c:pt idx="203">
                  <c:v>1.0937999999999997</c:v>
                </c:pt>
                <c:pt idx="204">
                  <c:v>0.999</c:v>
                </c:pt>
                <c:pt idx="205">
                  <c:v>0.96430000000000005</c:v>
                </c:pt>
                <c:pt idx="206">
                  <c:v>1.0070999999999997</c:v>
                </c:pt>
                <c:pt idx="207">
                  <c:v>1.0896999999999994</c:v>
                </c:pt>
                <c:pt idx="208">
                  <c:v>1.1436999999999995</c:v>
                </c:pt>
                <c:pt idx="209">
                  <c:v>1.1315</c:v>
                </c:pt>
                <c:pt idx="210">
                  <c:v>1.0937999999999997</c:v>
                </c:pt>
                <c:pt idx="211">
                  <c:v>1.0347</c:v>
                </c:pt>
                <c:pt idx="212">
                  <c:v>1.0437999999999996</c:v>
                </c:pt>
                <c:pt idx="213">
                  <c:v>1.107</c:v>
                </c:pt>
                <c:pt idx="214">
                  <c:v>1.0050999999999997</c:v>
                </c:pt>
                <c:pt idx="215">
                  <c:v>1.0826</c:v>
                </c:pt>
                <c:pt idx="216">
                  <c:v>1.1254</c:v>
                </c:pt>
                <c:pt idx="217">
                  <c:v>1.0549999999999995</c:v>
                </c:pt>
                <c:pt idx="218">
                  <c:v>1.0488999999999995</c:v>
                </c:pt>
                <c:pt idx="219">
                  <c:v>0.97250000000000003</c:v>
                </c:pt>
                <c:pt idx="220">
                  <c:v>1.1325000000000001</c:v>
                </c:pt>
                <c:pt idx="221">
                  <c:v>1.1152</c:v>
                </c:pt>
                <c:pt idx="222">
                  <c:v>1.0030999999999997</c:v>
                </c:pt>
                <c:pt idx="223">
                  <c:v>1.0233999999999996</c:v>
                </c:pt>
                <c:pt idx="224">
                  <c:v>1.0102</c:v>
                </c:pt>
                <c:pt idx="225">
                  <c:v>1.0122</c:v>
                </c:pt>
                <c:pt idx="226">
                  <c:v>1.1203000000000001</c:v>
                </c:pt>
                <c:pt idx="227">
                  <c:v>1.0948</c:v>
                </c:pt>
                <c:pt idx="228">
                  <c:v>1.054</c:v>
                </c:pt>
                <c:pt idx="229">
                  <c:v>1.0376999999999996</c:v>
                </c:pt>
                <c:pt idx="230">
                  <c:v>0.95509999999999995</c:v>
                </c:pt>
                <c:pt idx="231">
                  <c:v>1.1203000000000001</c:v>
                </c:pt>
                <c:pt idx="232">
                  <c:v>0.98470000000000002</c:v>
                </c:pt>
              </c:numCache>
            </c:numRef>
          </c:yVal>
          <c:smooth val="1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92D050"/>
                </a:solidFill>
              </a:ln>
            </c:spPr>
            <c:trendlineType val="movingAvg"/>
            <c:period val="6"/>
          </c:trendline>
          <c:yVal>
            <c:numRef>
              <c:f>Sheet1!$A$12:$HY$12</c:f>
              <c:numCache>
                <c:formatCode>General</c:formatCode>
                <c:ptCount val="233"/>
                <c:pt idx="0">
                  <c:v>0.94699999999999995</c:v>
                </c:pt>
                <c:pt idx="1">
                  <c:v>1.1182000000000001</c:v>
                </c:pt>
                <c:pt idx="2">
                  <c:v>1.1386000000000001</c:v>
                </c:pt>
                <c:pt idx="3">
                  <c:v>1.1681999999999999</c:v>
                </c:pt>
                <c:pt idx="4">
                  <c:v>1.1152</c:v>
                </c:pt>
                <c:pt idx="5">
                  <c:v>1.0928</c:v>
                </c:pt>
                <c:pt idx="6">
                  <c:v>1.1101000000000001</c:v>
                </c:pt>
                <c:pt idx="7">
                  <c:v>1.0631999999999995</c:v>
                </c:pt>
                <c:pt idx="8">
                  <c:v>1.157</c:v>
                </c:pt>
                <c:pt idx="9">
                  <c:v>1.1060000000000001</c:v>
                </c:pt>
                <c:pt idx="10">
                  <c:v>1.1009</c:v>
                </c:pt>
                <c:pt idx="11">
                  <c:v>1.2191999999999996</c:v>
                </c:pt>
                <c:pt idx="12">
                  <c:v>1.1742999999999999</c:v>
                </c:pt>
                <c:pt idx="13">
                  <c:v>1.1040000000000001</c:v>
                </c:pt>
                <c:pt idx="14">
                  <c:v>1.1355999999999995</c:v>
                </c:pt>
                <c:pt idx="15">
                  <c:v>1.1131</c:v>
                </c:pt>
                <c:pt idx="16">
                  <c:v>1.1182000000000001</c:v>
                </c:pt>
                <c:pt idx="17">
                  <c:v>1.1672</c:v>
                </c:pt>
                <c:pt idx="18">
                  <c:v>1.0826</c:v>
                </c:pt>
                <c:pt idx="19">
                  <c:v>1.107</c:v>
                </c:pt>
                <c:pt idx="20">
                  <c:v>1.1315</c:v>
                </c:pt>
                <c:pt idx="21">
                  <c:v>1.2089999999999996</c:v>
                </c:pt>
                <c:pt idx="22">
                  <c:v>1.1305000000000001</c:v>
                </c:pt>
                <c:pt idx="23">
                  <c:v>1.0622</c:v>
                </c:pt>
                <c:pt idx="24">
                  <c:v>1.1529</c:v>
                </c:pt>
                <c:pt idx="25">
                  <c:v>1.21</c:v>
                </c:pt>
                <c:pt idx="26">
                  <c:v>1.0622</c:v>
                </c:pt>
                <c:pt idx="27">
                  <c:v>1.1763999999999999</c:v>
                </c:pt>
                <c:pt idx="28">
                  <c:v>1.1488</c:v>
                </c:pt>
                <c:pt idx="29">
                  <c:v>1.1722999999999999</c:v>
                </c:pt>
                <c:pt idx="30">
                  <c:v>1.1967000000000001</c:v>
                </c:pt>
                <c:pt idx="31">
                  <c:v>1.1284000000000001</c:v>
                </c:pt>
                <c:pt idx="32">
                  <c:v>1.1488</c:v>
                </c:pt>
                <c:pt idx="33">
                  <c:v>1.0928</c:v>
                </c:pt>
                <c:pt idx="34">
                  <c:v>1.1457999999999995</c:v>
                </c:pt>
                <c:pt idx="35">
                  <c:v>1.0928</c:v>
                </c:pt>
                <c:pt idx="36">
                  <c:v>1.157</c:v>
                </c:pt>
                <c:pt idx="37">
                  <c:v>1.1886000000000001</c:v>
                </c:pt>
                <c:pt idx="38">
                  <c:v>1.103</c:v>
                </c:pt>
                <c:pt idx="39">
                  <c:v>1.0529999999999995</c:v>
                </c:pt>
                <c:pt idx="40">
                  <c:v>1.1091</c:v>
                </c:pt>
                <c:pt idx="41">
                  <c:v>1.1733</c:v>
                </c:pt>
                <c:pt idx="42">
                  <c:v>1.1040000000000001</c:v>
                </c:pt>
                <c:pt idx="43">
                  <c:v>1.0041</c:v>
                </c:pt>
                <c:pt idx="44">
                  <c:v>1.1396999999999995</c:v>
                </c:pt>
                <c:pt idx="45">
                  <c:v>1.1651</c:v>
                </c:pt>
                <c:pt idx="46">
                  <c:v>1.0376999999999996</c:v>
                </c:pt>
                <c:pt idx="47">
                  <c:v>1.0866</c:v>
                </c:pt>
                <c:pt idx="48">
                  <c:v>1.0733999999999995</c:v>
                </c:pt>
                <c:pt idx="49">
                  <c:v>1.0703</c:v>
                </c:pt>
                <c:pt idx="50">
                  <c:v>1.0581</c:v>
                </c:pt>
                <c:pt idx="51">
                  <c:v>1.1497999999999995</c:v>
                </c:pt>
                <c:pt idx="52">
                  <c:v>1.1325000000000001</c:v>
                </c:pt>
                <c:pt idx="53">
                  <c:v>1.1509</c:v>
                </c:pt>
                <c:pt idx="54">
                  <c:v>1.157</c:v>
                </c:pt>
                <c:pt idx="55">
                  <c:v>1.1294999999999995</c:v>
                </c:pt>
                <c:pt idx="56">
                  <c:v>1.0631999999999995</c:v>
                </c:pt>
                <c:pt idx="57">
                  <c:v>1.0887</c:v>
                </c:pt>
                <c:pt idx="58">
                  <c:v>1.0254999999999996</c:v>
                </c:pt>
                <c:pt idx="59">
                  <c:v>1.0957999999999997</c:v>
                </c:pt>
                <c:pt idx="60">
                  <c:v>1.1386000000000001</c:v>
                </c:pt>
                <c:pt idx="61">
                  <c:v>1.1193</c:v>
                </c:pt>
                <c:pt idx="62">
                  <c:v>1.1375999999999995</c:v>
                </c:pt>
                <c:pt idx="63">
                  <c:v>1.0285</c:v>
                </c:pt>
                <c:pt idx="64">
                  <c:v>1.0387</c:v>
                </c:pt>
                <c:pt idx="65">
                  <c:v>1.1018999999999997</c:v>
                </c:pt>
                <c:pt idx="66">
                  <c:v>1.1193</c:v>
                </c:pt>
                <c:pt idx="67">
                  <c:v>1.0427999999999995</c:v>
                </c:pt>
                <c:pt idx="68">
                  <c:v>1.105</c:v>
                </c:pt>
                <c:pt idx="69">
                  <c:v>1.0143</c:v>
                </c:pt>
                <c:pt idx="70">
                  <c:v>1.0265</c:v>
                </c:pt>
                <c:pt idx="71">
                  <c:v>1.0204</c:v>
                </c:pt>
                <c:pt idx="72">
                  <c:v>1.0703</c:v>
                </c:pt>
                <c:pt idx="73">
                  <c:v>1.0916999999999994</c:v>
                </c:pt>
                <c:pt idx="74">
                  <c:v>1.054</c:v>
                </c:pt>
                <c:pt idx="75">
                  <c:v>1.0753999999999995</c:v>
                </c:pt>
                <c:pt idx="76">
                  <c:v>1.0143</c:v>
                </c:pt>
                <c:pt idx="77">
                  <c:v>1.0488999999999995</c:v>
                </c:pt>
                <c:pt idx="78">
                  <c:v>1.0082</c:v>
                </c:pt>
                <c:pt idx="79">
                  <c:v>1.0376999999999996</c:v>
                </c:pt>
                <c:pt idx="80">
                  <c:v>1.0529999999999995</c:v>
                </c:pt>
                <c:pt idx="81">
                  <c:v>1.0855999999999995</c:v>
                </c:pt>
                <c:pt idx="82">
                  <c:v>1.0724</c:v>
                </c:pt>
                <c:pt idx="83">
                  <c:v>1.0387</c:v>
                </c:pt>
                <c:pt idx="84">
                  <c:v>0.98880000000000001</c:v>
                </c:pt>
                <c:pt idx="85">
                  <c:v>1.0896999999999994</c:v>
                </c:pt>
                <c:pt idx="86">
                  <c:v>1.0315999999999996</c:v>
                </c:pt>
                <c:pt idx="87">
                  <c:v>0.98670000000000002</c:v>
                </c:pt>
                <c:pt idx="88">
                  <c:v>1.0224</c:v>
                </c:pt>
                <c:pt idx="89">
                  <c:v>1.0315999999999996</c:v>
                </c:pt>
                <c:pt idx="90">
                  <c:v>1.1040000000000001</c:v>
                </c:pt>
                <c:pt idx="91">
                  <c:v>1.0347</c:v>
                </c:pt>
                <c:pt idx="92">
                  <c:v>1.0916999999999994</c:v>
                </c:pt>
                <c:pt idx="93">
                  <c:v>1.1101000000000001</c:v>
                </c:pt>
                <c:pt idx="94">
                  <c:v>1.0703</c:v>
                </c:pt>
                <c:pt idx="95">
                  <c:v>0.98170000000000002</c:v>
                </c:pt>
                <c:pt idx="96">
                  <c:v>0.99180000000000001</c:v>
                </c:pt>
                <c:pt idx="97">
                  <c:v>1.0855999999999995</c:v>
                </c:pt>
                <c:pt idx="98">
                  <c:v>1.0998999999999997</c:v>
                </c:pt>
                <c:pt idx="99">
                  <c:v>1.0968</c:v>
                </c:pt>
                <c:pt idx="100">
                  <c:v>1.1162000000000001</c:v>
                </c:pt>
                <c:pt idx="101">
                  <c:v>1.0570999999999995</c:v>
                </c:pt>
                <c:pt idx="102">
                  <c:v>1.0050999999999997</c:v>
                </c:pt>
                <c:pt idx="103">
                  <c:v>1.0335999999999996</c:v>
                </c:pt>
                <c:pt idx="104">
                  <c:v>1.1131</c:v>
                </c:pt>
                <c:pt idx="105">
                  <c:v>1.0622</c:v>
                </c:pt>
                <c:pt idx="106">
                  <c:v>1.0948</c:v>
                </c:pt>
                <c:pt idx="107">
                  <c:v>1.0172999999999996</c:v>
                </c:pt>
                <c:pt idx="108">
                  <c:v>1.0855999999999995</c:v>
                </c:pt>
                <c:pt idx="109">
                  <c:v>1.0733999999999995</c:v>
                </c:pt>
                <c:pt idx="110">
                  <c:v>0.96740000000000004</c:v>
                </c:pt>
                <c:pt idx="111">
                  <c:v>1.0601</c:v>
                </c:pt>
                <c:pt idx="112">
                  <c:v>1.0306</c:v>
                </c:pt>
                <c:pt idx="113">
                  <c:v>1.0835999999999995</c:v>
                </c:pt>
                <c:pt idx="114">
                  <c:v>1.0407999999999995</c:v>
                </c:pt>
                <c:pt idx="115">
                  <c:v>0.99080000000000001</c:v>
                </c:pt>
                <c:pt idx="116">
                  <c:v>1</c:v>
                </c:pt>
                <c:pt idx="117">
                  <c:v>0.99080000000000001</c:v>
                </c:pt>
                <c:pt idx="118">
                  <c:v>1.0132999999999996</c:v>
                </c:pt>
                <c:pt idx="119">
                  <c:v>1.0733999999999995</c:v>
                </c:pt>
                <c:pt idx="120">
                  <c:v>0.998</c:v>
                </c:pt>
                <c:pt idx="121">
                  <c:v>1.0765</c:v>
                </c:pt>
                <c:pt idx="122">
                  <c:v>1.0082</c:v>
                </c:pt>
                <c:pt idx="123">
                  <c:v>0.96530000000000005</c:v>
                </c:pt>
                <c:pt idx="124">
                  <c:v>1.0826</c:v>
                </c:pt>
                <c:pt idx="125">
                  <c:v>1.0785</c:v>
                </c:pt>
                <c:pt idx="126">
                  <c:v>1.0916999999999994</c:v>
                </c:pt>
                <c:pt idx="127">
                  <c:v>1.0285</c:v>
                </c:pt>
                <c:pt idx="128">
                  <c:v>1.0866</c:v>
                </c:pt>
                <c:pt idx="129">
                  <c:v>1.107</c:v>
                </c:pt>
                <c:pt idx="130">
                  <c:v>1.0601</c:v>
                </c:pt>
                <c:pt idx="131">
                  <c:v>1.0265</c:v>
                </c:pt>
                <c:pt idx="132">
                  <c:v>1.0916999999999994</c:v>
                </c:pt>
                <c:pt idx="133">
                  <c:v>0.95820000000000005</c:v>
                </c:pt>
                <c:pt idx="134">
                  <c:v>1.0417999999999996</c:v>
                </c:pt>
                <c:pt idx="135">
                  <c:v>0.95720000000000005</c:v>
                </c:pt>
                <c:pt idx="136">
                  <c:v>1.0642</c:v>
                </c:pt>
                <c:pt idx="137">
                  <c:v>1.0724</c:v>
                </c:pt>
                <c:pt idx="138">
                  <c:v>1.0561</c:v>
                </c:pt>
                <c:pt idx="139">
                  <c:v>1.0692999999999995</c:v>
                </c:pt>
                <c:pt idx="140">
                  <c:v>1.0213999999999996</c:v>
                </c:pt>
                <c:pt idx="141">
                  <c:v>1.0631999999999995</c:v>
                </c:pt>
                <c:pt idx="142">
                  <c:v>0.96430000000000005</c:v>
                </c:pt>
                <c:pt idx="143">
                  <c:v>1.052</c:v>
                </c:pt>
                <c:pt idx="144">
                  <c:v>1.0122</c:v>
                </c:pt>
                <c:pt idx="145">
                  <c:v>1.0835999999999995</c:v>
                </c:pt>
                <c:pt idx="146">
                  <c:v>1.0978999999999997</c:v>
                </c:pt>
                <c:pt idx="147">
                  <c:v>1.0367</c:v>
                </c:pt>
                <c:pt idx="148">
                  <c:v>1.0724</c:v>
                </c:pt>
                <c:pt idx="149">
                  <c:v>1.1121000000000001</c:v>
                </c:pt>
                <c:pt idx="150">
                  <c:v>1.0561</c:v>
                </c:pt>
                <c:pt idx="151">
                  <c:v>1.0703</c:v>
                </c:pt>
                <c:pt idx="152">
                  <c:v>1.0050999999999997</c:v>
                </c:pt>
                <c:pt idx="153">
                  <c:v>1.0367</c:v>
                </c:pt>
                <c:pt idx="154">
                  <c:v>1.0143</c:v>
                </c:pt>
                <c:pt idx="155">
                  <c:v>1.0651999999999995</c:v>
                </c:pt>
                <c:pt idx="156">
                  <c:v>0.99390000000000001</c:v>
                </c:pt>
                <c:pt idx="157">
                  <c:v>1.0744</c:v>
                </c:pt>
                <c:pt idx="158">
                  <c:v>1.0765</c:v>
                </c:pt>
                <c:pt idx="159">
                  <c:v>1.0102</c:v>
                </c:pt>
                <c:pt idx="160">
                  <c:v>0.97660000000000025</c:v>
                </c:pt>
                <c:pt idx="161">
                  <c:v>1.0213999999999996</c:v>
                </c:pt>
                <c:pt idx="162">
                  <c:v>1.0326</c:v>
                </c:pt>
                <c:pt idx="163">
                  <c:v>1.0814999999999995</c:v>
                </c:pt>
                <c:pt idx="164">
                  <c:v>1.0193999999999996</c:v>
                </c:pt>
                <c:pt idx="165">
                  <c:v>1.0163</c:v>
                </c:pt>
                <c:pt idx="166">
                  <c:v>1.0315999999999996</c:v>
                </c:pt>
                <c:pt idx="167">
                  <c:v>1.0315999999999996</c:v>
                </c:pt>
                <c:pt idx="168">
                  <c:v>1.1009</c:v>
                </c:pt>
                <c:pt idx="169">
                  <c:v>1.0928</c:v>
                </c:pt>
                <c:pt idx="170">
                  <c:v>1.0561</c:v>
                </c:pt>
                <c:pt idx="171">
                  <c:v>0.96640000000000004</c:v>
                </c:pt>
                <c:pt idx="172">
                  <c:v>1.0468999999999995</c:v>
                </c:pt>
                <c:pt idx="173">
                  <c:v>1.0794999999999995</c:v>
                </c:pt>
                <c:pt idx="174">
                  <c:v>0.94190000000000018</c:v>
                </c:pt>
                <c:pt idx="175">
                  <c:v>1.0448999999999995</c:v>
                </c:pt>
                <c:pt idx="176">
                  <c:v>1.0122</c:v>
                </c:pt>
                <c:pt idx="177">
                  <c:v>1.0978999999999997</c:v>
                </c:pt>
                <c:pt idx="178">
                  <c:v>1.0907</c:v>
                </c:pt>
                <c:pt idx="179">
                  <c:v>0.97450000000000003</c:v>
                </c:pt>
                <c:pt idx="180">
                  <c:v>1.1193</c:v>
                </c:pt>
                <c:pt idx="181">
                  <c:v>1.0458999999999996</c:v>
                </c:pt>
                <c:pt idx="182">
                  <c:v>1.1091</c:v>
                </c:pt>
                <c:pt idx="183">
                  <c:v>1.0794999999999995</c:v>
                </c:pt>
                <c:pt idx="184">
                  <c:v>1.0601</c:v>
                </c:pt>
                <c:pt idx="185">
                  <c:v>0.97040000000000004</c:v>
                </c:pt>
                <c:pt idx="186">
                  <c:v>1.0866</c:v>
                </c:pt>
                <c:pt idx="187">
                  <c:v>1.0866</c:v>
                </c:pt>
                <c:pt idx="188">
                  <c:v>1.0744</c:v>
                </c:pt>
                <c:pt idx="189">
                  <c:v>1.0814999999999995</c:v>
                </c:pt>
                <c:pt idx="190">
                  <c:v>1.0631999999999995</c:v>
                </c:pt>
                <c:pt idx="191">
                  <c:v>1.1060000000000001</c:v>
                </c:pt>
                <c:pt idx="192">
                  <c:v>1.0672999999999995</c:v>
                </c:pt>
                <c:pt idx="193">
                  <c:v>1.1182000000000001</c:v>
                </c:pt>
                <c:pt idx="194">
                  <c:v>1.0744</c:v>
                </c:pt>
                <c:pt idx="195">
                  <c:v>1.1091</c:v>
                </c:pt>
                <c:pt idx="196">
                  <c:v>1.0437999999999996</c:v>
                </c:pt>
                <c:pt idx="197">
                  <c:v>1.0928</c:v>
                </c:pt>
                <c:pt idx="198">
                  <c:v>1.0774999999999995</c:v>
                </c:pt>
                <c:pt idx="199">
                  <c:v>0.97350000000000003</c:v>
                </c:pt>
                <c:pt idx="200">
                  <c:v>1.0916999999999994</c:v>
                </c:pt>
                <c:pt idx="201">
                  <c:v>1.0855999999999995</c:v>
                </c:pt>
                <c:pt idx="202">
                  <c:v>1.1081000000000001</c:v>
                </c:pt>
                <c:pt idx="203">
                  <c:v>1.107</c:v>
                </c:pt>
                <c:pt idx="204">
                  <c:v>1.1060000000000001</c:v>
                </c:pt>
                <c:pt idx="205">
                  <c:v>1.1346000000000001</c:v>
                </c:pt>
                <c:pt idx="206">
                  <c:v>1.1213</c:v>
                </c:pt>
                <c:pt idx="207">
                  <c:v>1.0407999999999995</c:v>
                </c:pt>
                <c:pt idx="208">
                  <c:v>1.054</c:v>
                </c:pt>
                <c:pt idx="209">
                  <c:v>1.0468999999999995</c:v>
                </c:pt>
                <c:pt idx="210">
                  <c:v>1.0009999999999994</c:v>
                </c:pt>
                <c:pt idx="211">
                  <c:v>1.054</c:v>
                </c:pt>
                <c:pt idx="212">
                  <c:v>1.0468999999999995</c:v>
                </c:pt>
                <c:pt idx="213">
                  <c:v>1.0590999999999995</c:v>
                </c:pt>
                <c:pt idx="214">
                  <c:v>1.0152999999999996</c:v>
                </c:pt>
                <c:pt idx="215">
                  <c:v>1.1448</c:v>
                </c:pt>
                <c:pt idx="216">
                  <c:v>1.0335999999999996</c:v>
                </c:pt>
                <c:pt idx="217">
                  <c:v>1.0102</c:v>
                </c:pt>
                <c:pt idx="218">
                  <c:v>1.0713999999999995</c:v>
                </c:pt>
                <c:pt idx="219">
                  <c:v>0.94499999999999995</c:v>
                </c:pt>
                <c:pt idx="220">
                  <c:v>1.0866</c:v>
                </c:pt>
                <c:pt idx="221">
                  <c:v>1.0753999999999995</c:v>
                </c:pt>
                <c:pt idx="222">
                  <c:v>0.97450000000000003</c:v>
                </c:pt>
                <c:pt idx="223">
                  <c:v>0.998</c:v>
                </c:pt>
                <c:pt idx="224">
                  <c:v>0.95309999999999995</c:v>
                </c:pt>
                <c:pt idx="225">
                  <c:v>1.1060000000000001</c:v>
                </c:pt>
                <c:pt idx="226">
                  <c:v>1.0030999999999997</c:v>
                </c:pt>
                <c:pt idx="227">
                  <c:v>1.0814999999999995</c:v>
                </c:pt>
                <c:pt idx="228">
                  <c:v>1.0928</c:v>
                </c:pt>
                <c:pt idx="229">
                  <c:v>0.97150000000000003</c:v>
                </c:pt>
                <c:pt idx="230">
                  <c:v>1.0061</c:v>
                </c:pt>
                <c:pt idx="231">
                  <c:v>0.98370000000000002</c:v>
                </c:pt>
                <c:pt idx="232">
                  <c:v>0.98270000000000002</c:v>
                </c:pt>
              </c:numCache>
            </c:numRef>
          </c:yVal>
          <c:smooth val="1"/>
        </c:ser>
        <c:ser>
          <c:idx val="4"/>
          <c:order val="4"/>
          <c:spPr>
            <a:ln w="28575">
              <a:noFill/>
            </a:ln>
          </c:spPr>
          <c:marker>
            <c:symbol val="none"/>
          </c:marker>
          <c:yVal>
            <c:numRef>
              <c:f>Sheet1!$A$13:$HY$13</c:f>
              <c:numCache>
                <c:formatCode>General</c:formatCode>
                <c:ptCount val="233"/>
                <c:pt idx="0">
                  <c:v>1.0061</c:v>
                </c:pt>
                <c:pt idx="1">
                  <c:v>1.2537999999999996</c:v>
                </c:pt>
                <c:pt idx="2">
                  <c:v>1.2191999999999996</c:v>
                </c:pt>
                <c:pt idx="3">
                  <c:v>1.4586999999999997</c:v>
                </c:pt>
                <c:pt idx="4">
                  <c:v>1.6718</c:v>
                </c:pt>
                <c:pt idx="5">
                  <c:v>1.6422000000000001</c:v>
                </c:pt>
                <c:pt idx="6">
                  <c:v>1.5891999999999995</c:v>
                </c:pt>
                <c:pt idx="7">
                  <c:v>1.4749999999999996</c:v>
                </c:pt>
                <c:pt idx="8">
                  <c:v>1.5096999999999996</c:v>
                </c:pt>
                <c:pt idx="9">
                  <c:v>1.4790999999999996</c:v>
                </c:pt>
                <c:pt idx="10">
                  <c:v>1.5697999999999996</c:v>
                </c:pt>
                <c:pt idx="11">
                  <c:v>1.3802000000000001</c:v>
                </c:pt>
                <c:pt idx="12">
                  <c:v>1.2588999999999995</c:v>
                </c:pt>
                <c:pt idx="13">
                  <c:v>1.0367</c:v>
                </c:pt>
                <c:pt idx="14">
                  <c:v>1.2415999999999996</c:v>
                </c:pt>
                <c:pt idx="15">
                  <c:v>1.2844</c:v>
                </c:pt>
                <c:pt idx="16">
                  <c:v>1.1967000000000001</c:v>
                </c:pt>
                <c:pt idx="17">
                  <c:v>1.2996999999999996</c:v>
                </c:pt>
                <c:pt idx="18">
                  <c:v>1.2996999999999996</c:v>
                </c:pt>
                <c:pt idx="19">
                  <c:v>1.2649999999999995</c:v>
                </c:pt>
                <c:pt idx="20">
                  <c:v>1.2824</c:v>
                </c:pt>
                <c:pt idx="21">
                  <c:v>1.2803</c:v>
                </c:pt>
                <c:pt idx="22">
                  <c:v>1.2731999999999997</c:v>
                </c:pt>
                <c:pt idx="23">
                  <c:v>1.2028999999999996</c:v>
                </c:pt>
                <c:pt idx="24">
                  <c:v>1.2935999999999996</c:v>
                </c:pt>
                <c:pt idx="25">
                  <c:v>1.3536999999999995</c:v>
                </c:pt>
                <c:pt idx="26">
                  <c:v>1.2926</c:v>
                </c:pt>
                <c:pt idx="27">
                  <c:v>1.2955999999999996</c:v>
                </c:pt>
                <c:pt idx="28">
                  <c:v>1.3129</c:v>
                </c:pt>
                <c:pt idx="29">
                  <c:v>1.3425</c:v>
                </c:pt>
                <c:pt idx="30">
                  <c:v>1.3048</c:v>
                </c:pt>
                <c:pt idx="31">
                  <c:v>1.2996999999999996</c:v>
                </c:pt>
                <c:pt idx="32">
                  <c:v>1.3057999999999996</c:v>
                </c:pt>
                <c:pt idx="33">
                  <c:v>1.3536999999999995</c:v>
                </c:pt>
                <c:pt idx="34">
                  <c:v>1.2598999999999996</c:v>
                </c:pt>
                <c:pt idx="35">
                  <c:v>1.3364</c:v>
                </c:pt>
                <c:pt idx="36">
                  <c:v>1.1906000000000001</c:v>
                </c:pt>
                <c:pt idx="37">
                  <c:v>1.3507</c:v>
                </c:pt>
                <c:pt idx="38">
                  <c:v>1.2333999999999996</c:v>
                </c:pt>
                <c:pt idx="39">
                  <c:v>1.3251999999999995</c:v>
                </c:pt>
                <c:pt idx="40">
                  <c:v>1.3466</c:v>
                </c:pt>
                <c:pt idx="41">
                  <c:v>1.2885</c:v>
                </c:pt>
                <c:pt idx="42">
                  <c:v>1.3445</c:v>
                </c:pt>
                <c:pt idx="43">
                  <c:v>1.3230999999999995</c:v>
                </c:pt>
                <c:pt idx="44">
                  <c:v>1.262</c:v>
                </c:pt>
                <c:pt idx="45">
                  <c:v>1.2588999999999995</c:v>
                </c:pt>
                <c:pt idx="46">
                  <c:v>1.3312999999999995</c:v>
                </c:pt>
                <c:pt idx="47">
                  <c:v>1.3332999999999995</c:v>
                </c:pt>
                <c:pt idx="48">
                  <c:v>1.2415999999999996</c:v>
                </c:pt>
                <c:pt idx="49">
                  <c:v>1.2690999999999995</c:v>
                </c:pt>
                <c:pt idx="50">
                  <c:v>1.157</c:v>
                </c:pt>
                <c:pt idx="51">
                  <c:v>1.2803</c:v>
                </c:pt>
                <c:pt idx="52">
                  <c:v>1.2661</c:v>
                </c:pt>
                <c:pt idx="53">
                  <c:v>1.2722</c:v>
                </c:pt>
                <c:pt idx="54">
                  <c:v>1.3089</c:v>
                </c:pt>
                <c:pt idx="55">
                  <c:v>1.2466999999999995</c:v>
                </c:pt>
                <c:pt idx="56">
                  <c:v>1.1835</c:v>
                </c:pt>
                <c:pt idx="57">
                  <c:v>1.2038999999999993</c:v>
                </c:pt>
                <c:pt idx="58">
                  <c:v>1.2894999999999996</c:v>
                </c:pt>
                <c:pt idx="59">
                  <c:v>1.2333999999999996</c:v>
                </c:pt>
                <c:pt idx="60">
                  <c:v>1.2926</c:v>
                </c:pt>
                <c:pt idx="61">
                  <c:v>1.3068</c:v>
                </c:pt>
                <c:pt idx="62">
                  <c:v>1.2812999999999997</c:v>
                </c:pt>
                <c:pt idx="63">
                  <c:v>1.2038999999999993</c:v>
                </c:pt>
                <c:pt idx="64">
                  <c:v>1.2935999999999996</c:v>
                </c:pt>
                <c:pt idx="65">
                  <c:v>1.1855</c:v>
                </c:pt>
                <c:pt idx="66">
                  <c:v>1.3068</c:v>
                </c:pt>
                <c:pt idx="67">
                  <c:v>1.2864</c:v>
                </c:pt>
                <c:pt idx="68">
                  <c:v>1.2558999999999996</c:v>
                </c:pt>
                <c:pt idx="69">
                  <c:v>1.1927000000000001</c:v>
                </c:pt>
                <c:pt idx="70">
                  <c:v>1.1640999999999999</c:v>
                </c:pt>
                <c:pt idx="71">
                  <c:v>1.1845000000000001</c:v>
                </c:pt>
                <c:pt idx="72">
                  <c:v>1.2272999999999996</c:v>
                </c:pt>
                <c:pt idx="73">
                  <c:v>1.1733</c:v>
                </c:pt>
                <c:pt idx="74">
                  <c:v>1.2517999999999996</c:v>
                </c:pt>
                <c:pt idx="75">
                  <c:v>1.2568999999999995</c:v>
                </c:pt>
                <c:pt idx="76">
                  <c:v>1.1886000000000001</c:v>
                </c:pt>
                <c:pt idx="77">
                  <c:v>1.2588999999999995</c:v>
                </c:pt>
                <c:pt idx="78">
                  <c:v>1.1579999999999995</c:v>
                </c:pt>
                <c:pt idx="79">
                  <c:v>1.1366000000000001</c:v>
                </c:pt>
                <c:pt idx="80">
                  <c:v>1.1947000000000001</c:v>
                </c:pt>
                <c:pt idx="81">
                  <c:v>1.1091</c:v>
                </c:pt>
                <c:pt idx="82">
                  <c:v>1.1611</c:v>
                </c:pt>
                <c:pt idx="83">
                  <c:v>1.1599999999999995</c:v>
                </c:pt>
                <c:pt idx="84">
                  <c:v>1.2578999999999996</c:v>
                </c:pt>
                <c:pt idx="85">
                  <c:v>1.1681999999999999</c:v>
                </c:pt>
                <c:pt idx="86">
                  <c:v>1.1672</c:v>
                </c:pt>
                <c:pt idx="87">
                  <c:v>1.1254</c:v>
                </c:pt>
                <c:pt idx="88">
                  <c:v>1.0876999999999994</c:v>
                </c:pt>
                <c:pt idx="89">
                  <c:v>1.1457999999999995</c:v>
                </c:pt>
                <c:pt idx="90">
                  <c:v>1.1396999999999995</c:v>
                </c:pt>
                <c:pt idx="91">
                  <c:v>1.1947000000000001</c:v>
                </c:pt>
                <c:pt idx="92">
                  <c:v>1.2853999999999997</c:v>
                </c:pt>
                <c:pt idx="93">
                  <c:v>1.2435999999999996</c:v>
                </c:pt>
                <c:pt idx="94">
                  <c:v>1.2537999999999996</c:v>
                </c:pt>
                <c:pt idx="95">
                  <c:v>1.1937</c:v>
                </c:pt>
                <c:pt idx="96">
                  <c:v>1.2242999999999995</c:v>
                </c:pt>
                <c:pt idx="97">
                  <c:v>1.2558999999999996</c:v>
                </c:pt>
                <c:pt idx="98">
                  <c:v>1.0733999999999995</c:v>
                </c:pt>
                <c:pt idx="99">
                  <c:v>1.0814999999999995</c:v>
                </c:pt>
                <c:pt idx="100">
                  <c:v>1.2649999999999995</c:v>
                </c:pt>
                <c:pt idx="101">
                  <c:v>1.2191999999999996</c:v>
                </c:pt>
                <c:pt idx="102">
                  <c:v>1.1305000000000001</c:v>
                </c:pt>
                <c:pt idx="103">
                  <c:v>1.2649999999999995</c:v>
                </c:pt>
                <c:pt idx="104">
                  <c:v>1.2211999999999996</c:v>
                </c:pt>
                <c:pt idx="105">
                  <c:v>1.1081000000000001</c:v>
                </c:pt>
                <c:pt idx="106">
                  <c:v>1.1599999999999995</c:v>
                </c:pt>
                <c:pt idx="107">
                  <c:v>1.2017999999999995</c:v>
                </c:pt>
                <c:pt idx="108">
                  <c:v>1.1497999999999995</c:v>
                </c:pt>
                <c:pt idx="109">
                  <c:v>1.2405999999999995</c:v>
                </c:pt>
                <c:pt idx="110">
                  <c:v>1.1916</c:v>
                </c:pt>
                <c:pt idx="111">
                  <c:v>1.2293999999999996</c:v>
                </c:pt>
                <c:pt idx="112">
                  <c:v>1.0122</c:v>
                </c:pt>
                <c:pt idx="113">
                  <c:v>1.1346000000000001</c:v>
                </c:pt>
                <c:pt idx="114">
                  <c:v>1.1763999999999999</c:v>
                </c:pt>
                <c:pt idx="115">
                  <c:v>1.1488</c:v>
                </c:pt>
                <c:pt idx="116">
                  <c:v>1.2496999999999996</c:v>
                </c:pt>
                <c:pt idx="117">
                  <c:v>1.1957</c:v>
                </c:pt>
                <c:pt idx="118">
                  <c:v>1.2486999999999995</c:v>
                </c:pt>
                <c:pt idx="119">
                  <c:v>1.1763999999999999</c:v>
                </c:pt>
                <c:pt idx="120">
                  <c:v>1.2701</c:v>
                </c:pt>
                <c:pt idx="121">
                  <c:v>1.2649999999999995</c:v>
                </c:pt>
                <c:pt idx="122">
                  <c:v>1.1538999999999995</c:v>
                </c:pt>
                <c:pt idx="123">
                  <c:v>1.1774</c:v>
                </c:pt>
                <c:pt idx="124">
                  <c:v>1.1722999999999999</c:v>
                </c:pt>
                <c:pt idx="125">
                  <c:v>1.157</c:v>
                </c:pt>
                <c:pt idx="126">
                  <c:v>1.1468</c:v>
                </c:pt>
                <c:pt idx="127">
                  <c:v>1.1416999999999995</c:v>
                </c:pt>
                <c:pt idx="128">
                  <c:v>1.1692</c:v>
                </c:pt>
                <c:pt idx="129">
                  <c:v>1.1284000000000001</c:v>
                </c:pt>
                <c:pt idx="130">
                  <c:v>1.1835</c:v>
                </c:pt>
                <c:pt idx="131">
                  <c:v>1.2374999999999996</c:v>
                </c:pt>
                <c:pt idx="132">
                  <c:v>1.2588999999999995</c:v>
                </c:pt>
                <c:pt idx="133">
                  <c:v>1.2476999999999996</c:v>
                </c:pt>
                <c:pt idx="134">
                  <c:v>1.2129999999999996</c:v>
                </c:pt>
                <c:pt idx="135">
                  <c:v>1.1162000000000001</c:v>
                </c:pt>
                <c:pt idx="136">
                  <c:v>1.2202</c:v>
                </c:pt>
                <c:pt idx="137">
                  <c:v>1.0570999999999995</c:v>
                </c:pt>
                <c:pt idx="138">
                  <c:v>1.1182000000000001</c:v>
                </c:pt>
                <c:pt idx="139">
                  <c:v>1.1488</c:v>
                </c:pt>
                <c:pt idx="140">
                  <c:v>1.0957999999999997</c:v>
                </c:pt>
                <c:pt idx="141">
                  <c:v>1.0805</c:v>
                </c:pt>
                <c:pt idx="142">
                  <c:v>1.1355999999999995</c:v>
                </c:pt>
                <c:pt idx="143">
                  <c:v>1.21</c:v>
                </c:pt>
                <c:pt idx="144">
                  <c:v>1.0835999999999995</c:v>
                </c:pt>
                <c:pt idx="145">
                  <c:v>1.1162000000000001</c:v>
                </c:pt>
                <c:pt idx="146">
                  <c:v>1.1529</c:v>
                </c:pt>
                <c:pt idx="147">
                  <c:v>1.2293999999999996</c:v>
                </c:pt>
                <c:pt idx="148">
                  <c:v>1.1457999999999995</c:v>
                </c:pt>
                <c:pt idx="149">
                  <c:v>1.2058999999999993</c:v>
                </c:pt>
                <c:pt idx="150">
                  <c:v>1.1355999999999995</c:v>
                </c:pt>
                <c:pt idx="151">
                  <c:v>1.0335999999999996</c:v>
                </c:pt>
                <c:pt idx="152">
                  <c:v>1.1713</c:v>
                </c:pt>
                <c:pt idx="153">
                  <c:v>1.1477999999999995</c:v>
                </c:pt>
                <c:pt idx="154">
                  <c:v>1.1774</c:v>
                </c:pt>
                <c:pt idx="155">
                  <c:v>1.0335999999999996</c:v>
                </c:pt>
                <c:pt idx="156">
                  <c:v>1.1814</c:v>
                </c:pt>
                <c:pt idx="157">
                  <c:v>1.1774</c:v>
                </c:pt>
                <c:pt idx="158">
                  <c:v>1.1274</c:v>
                </c:pt>
                <c:pt idx="159">
                  <c:v>1.1305000000000001</c:v>
                </c:pt>
                <c:pt idx="160">
                  <c:v>1.1672</c:v>
                </c:pt>
                <c:pt idx="161">
                  <c:v>1.1436999999999995</c:v>
                </c:pt>
                <c:pt idx="162">
                  <c:v>1.0683</c:v>
                </c:pt>
                <c:pt idx="163">
                  <c:v>1.1803999999999999</c:v>
                </c:pt>
                <c:pt idx="164">
                  <c:v>1.1620999999999999</c:v>
                </c:pt>
                <c:pt idx="165">
                  <c:v>1.0631999999999995</c:v>
                </c:pt>
                <c:pt idx="166">
                  <c:v>1.1988000000000001</c:v>
                </c:pt>
                <c:pt idx="167">
                  <c:v>1.1998</c:v>
                </c:pt>
                <c:pt idx="168">
                  <c:v>1.1631</c:v>
                </c:pt>
                <c:pt idx="169">
                  <c:v>1.2364999999999995</c:v>
                </c:pt>
                <c:pt idx="170">
                  <c:v>1.1692</c:v>
                </c:pt>
                <c:pt idx="171">
                  <c:v>1.1631</c:v>
                </c:pt>
                <c:pt idx="172">
                  <c:v>1.159</c:v>
                </c:pt>
                <c:pt idx="173">
                  <c:v>1.212</c:v>
                </c:pt>
                <c:pt idx="174">
                  <c:v>1.1427</c:v>
                </c:pt>
                <c:pt idx="175">
                  <c:v>1.1967000000000001</c:v>
                </c:pt>
                <c:pt idx="176">
                  <c:v>0.98370000000000002</c:v>
                </c:pt>
                <c:pt idx="177">
                  <c:v>1.2058999999999993</c:v>
                </c:pt>
                <c:pt idx="178">
                  <c:v>1.1937</c:v>
                </c:pt>
                <c:pt idx="179">
                  <c:v>1.1742999999999999</c:v>
                </c:pt>
                <c:pt idx="180">
                  <c:v>1.2058999999999993</c:v>
                </c:pt>
                <c:pt idx="181">
                  <c:v>1.1529</c:v>
                </c:pt>
                <c:pt idx="182">
                  <c:v>1.1274</c:v>
                </c:pt>
                <c:pt idx="183">
                  <c:v>1.1620999999999999</c:v>
                </c:pt>
                <c:pt idx="184">
                  <c:v>1.107</c:v>
                </c:pt>
                <c:pt idx="185">
                  <c:v>1.1396999999999995</c:v>
                </c:pt>
                <c:pt idx="186">
                  <c:v>1.0907</c:v>
                </c:pt>
                <c:pt idx="187">
                  <c:v>1.002</c:v>
                </c:pt>
                <c:pt idx="188">
                  <c:v>1.0805</c:v>
                </c:pt>
                <c:pt idx="189">
                  <c:v>1.105</c:v>
                </c:pt>
                <c:pt idx="190">
                  <c:v>1.1448</c:v>
                </c:pt>
                <c:pt idx="191">
                  <c:v>1.2405999999999995</c:v>
                </c:pt>
                <c:pt idx="192">
                  <c:v>1.103</c:v>
                </c:pt>
                <c:pt idx="193">
                  <c:v>1.1906000000000001</c:v>
                </c:pt>
                <c:pt idx="194">
                  <c:v>1.1947000000000001</c:v>
                </c:pt>
                <c:pt idx="195">
                  <c:v>1.1927000000000001</c:v>
                </c:pt>
                <c:pt idx="196">
                  <c:v>1.1477999999999995</c:v>
                </c:pt>
                <c:pt idx="197">
                  <c:v>1.1886000000000001</c:v>
                </c:pt>
                <c:pt idx="198">
                  <c:v>1.1701999999999999</c:v>
                </c:pt>
                <c:pt idx="199">
                  <c:v>1.0622</c:v>
                </c:pt>
                <c:pt idx="200">
                  <c:v>1.1794</c:v>
                </c:pt>
                <c:pt idx="201">
                  <c:v>1.0295999999999996</c:v>
                </c:pt>
                <c:pt idx="202">
                  <c:v>1.1814</c:v>
                </c:pt>
                <c:pt idx="203">
                  <c:v>1.1774</c:v>
                </c:pt>
                <c:pt idx="204">
                  <c:v>1.0651999999999995</c:v>
                </c:pt>
                <c:pt idx="205">
                  <c:v>1.0826</c:v>
                </c:pt>
                <c:pt idx="206">
                  <c:v>1.1803999999999999</c:v>
                </c:pt>
                <c:pt idx="207">
                  <c:v>1.1018999999999997</c:v>
                </c:pt>
                <c:pt idx="208">
                  <c:v>1.1886000000000001</c:v>
                </c:pt>
                <c:pt idx="209">
                  <c:v>1.1763999999999999</c:v>
                </c:pt>
                <c:pt idx="210">
                  <c:v>1.0957999999999997</c:v>
                </c:pt>
                <c:pt idx="211">
                  <c:v>1.1436999999999995</c:v>
                </c:pt>
                <c:pt idx="212">
                  <c:v>1.105</c:v>
                </c:pt>
                <c:pt idx="213">
                  <c:v>1.0928</c:v>
                </c:pt>
                <c:pt idx="214">
                  <c:v>1.1681999999999999</c:v>
                </c:pt>
                <c:pt idx="215">
                  <c:v>1.0855999999999995</c:v>
                </c:pt>
                <c:pt idx="216">
                  <c:v>1.1162000000000001</c:v>
                </c:pt>
                <c:pt idx="217">
                  <c:v>1.1825000000000001</c:v>
                </c:pt>
                <c:pt idx="218">
                  <c:v>1.1978</c:v>
                </c:pt>
                <c:pt idx="219">
                  <c:v>1.1692</c:v>
                </c:pt>
                <c:pt idx="220">
                  <c:v>1.2150999999999996</c:v>
                </c:pt>
                <c:pt idx="221">
                  <c:v>1.2038999999999993</c:v>
                </c:pt>
                <c:pt idx="222">
                  <c:v>1.1825000000000001</c:v>
                </c:pt>
                <c:pt idx="223">
                  <c:v>1.159</c:v>
                </c:pt>
                <c:pt idx="224">
                  <c:v>1.1346000000000001</c:v>
                </c:pt>
                <c:pt idx="225">
                  <c:v>1.1457999999999995</c:v>
                </c:pt>
                <c:pt idx="226">
                  <c:v>1.0193999999999996</c:v>
                </c:pt>
                <c:pt idx="227">
                  <c:v>1.1468</c:v>
                </c:pt>
                <c:pt idx="228">
                  <c:v>1.1886000000000001</c:v>
                </c:pt>
                <c:pt idx="229">
                  <c:v>1.1264000000000001</c:v>
                </c:pt>
                <c:pt idx="230">
                  <c:v>1.1661999999999999</c:v>
                </c:pt>
                <c:pt idx="231">
                  <c:v>1.1753</c:v>
                </c:pt>
                <c:pt idx="232">
                  <c:v>1.1998</c:v>
                </c:pt>
              </c:numCache>
            </c:numRef>
          </c:yVal>
          <c:smooth val="1"/>
        </c:ser>
        <c:axId val="63355904"/>
        <c:axId val="63362176"/>
      </c:scatterChart>
      <c:valAx>
        <c:axId val="63355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 of Cycles</a:t>
                </a:r>
              </a:p>
            </c:rich>
          </c:tx>
        </c:title>
        <c:tickLblPos val="nextTo"/>
        <c:crossAx val="63362176"/>
        <c:crosses val="autoZero"/>
        <c:crossBetween val="midCat"/>
      </c:valAx>
      <c:valAx>
        <c:axId val="633621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Coef.</a:t>
                </a:r>
                <a:r>
                  <a:rPr lang="en-US" baseline="0"/>
                  <a:t> of Friction</a:t>
                </a:r>
                <a:endParaRPr lang="en-US"/>
              </a:p>
            </c:rich>
          </c:tx>
        </c:title>
        <c:numFmt formatCode="General" sourceLinked="1"/>
        <c:tickLblPos val="nextTo"/>
        <c:crossAx val="63355904"/>
        <c:crosses val="autoZero"/>
        <c:crossBetween val="midCat"/>
      </c:valAx>
      <c:spPr>
        <a:noFill/>
        <a:ln>
          <a:noFill/>
        </a:ln>
      </c:spPr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Tribology Tests for Ti-6Al-4V Alloy Against SS in Dry Environment</a:t>
            </a:r>
          </a:p>
        </c:rich>
      </c:tx>
    </c:title>
    <c:plotArea>
      <c:layout/>
      <c:scatterChart>
        <c:scatterStyle val="smoothMarker"/>
        <c:ser>
          <c:idx val="0"/>
          <c:order val="0"/>
          <c:spPr>
            <a:ln>
              <a:noFill/>
            </a:ln>
          </c:spPr>
          <c:marker>
            <c:symbol val="none"/>
          </c:marker>
          <c:trendline>
            <c:spPr>
              <a:ln w="25400">
                <a:solidFill>
                  <a:schemeClr val="tx1"/>
                </a:solidFill>
              </a:ln>
            </c:spPr>
            <c:trendlineType val="movingAvg"/>
            <c:period val="6"/>
          </c:trendline>
          <c:yVal>
            <c:numRef>
              <c:f>Sheet1!$A$16:$GU$16</c:f>
              <c:numCache>
                <c:formatCode>General</c:formatCode>
                <c:ptCount val="203"/>
                <c:pt idx="0">
                  <c:v>0.49540000000000012</c:v>
                </c:pt>
                <c:pt idx="1">
                  <c:v>0.44850000000000001</c:v>
                </c:pt>
                <c:pt idx="2">
                  <c:v>0.48110000000000008</c:v>
                </c:pt>
                <c:pt idx="3">
                  <c:v>0.6544000000000002</c:v>
                </c:pt>
                <c:pt idx="4">
                  <c:v>0.76350000000000018</c:v>
                </c:pt>
                <c:pt idx="5">
                  <c:v>0.93070000000000019</c:v>
                </c:pt>
                <c:pt idx="6">
                  <c:v>0.95620000000000005</c:v>
                </c:pt>
                <c:pt idx="7">
                  <c:v>1.1427</c:v>
                </c:pt>
                <c:pt idx="8">
                  <c:v>1.2384999999999995</c:v>
                </c:pt>
                <c:pt idx="9">
                  <c:v>1.3384</c:v>
                </c:pt>
                <c:pt idx="10">
                  <c:v>1.1937</c:v>
                </c:pt>
                <c:pt idx="11">
                  <c:v>1.1375999999999995</c:v>
                </c:pt>
                <c:pt idx="12">
                  <c:v>1.0672999999999995</c:v>
                </c:pt>
                <c:pt idx="13">
                  <c:v>1.0082</c:v>
                </c:pt>
                <c:pt idx="14">
                  <c:v>1.1346000000000001</c:v>
                </c:pt>
                <c:pt idx="15">
                  <c:v>0.98570000000000002</c:v>
                </c:pt>
                <c:pt idx="16">
                  <c:v>1.1477999999999995</c:v>
                </c:pt>
                <c:pt idx="17">
                  <c:v>1.0642</c:v>
                </c:pt>
                <c:pt idx="18">
                  <c:v>1.1468</c:v>
                </c:pt>
                <c:pt idx="19">
                  <c:v>1.1294999999999995</c:v>
                </c:pt>
                <c:pt idx="20">
                  <c:v>1.1814</c:v>
                </c:pt>
                <c:pt idx="21">
                  <c:v>1.2496999999999996</c:v>
                </c:pt>
                <c:pt idx="22">
                  <c:v>1.2783</c:v>
                </c:pt>
                <c:pt idx="23">
                  <c:v>1.2783</c:v>
                </c:pt>
                <c:pt idx="24">
                  <c:v>1.3180000000000001</c:v>
                </c:pt>
                <c:pt idx="25">
                  <c:v>1.3242</c:v>
                </c:pt>
                <c:pt idx="26">
                  <c:v>1.2874999999999996</c:v>
                </c:pt>
                <c:pt idx="27">
                  <c:v>1.5086999999999995</c:v>
                </c:pt>
                <c:pt idx="28">
                  <c:v>1.3332999999999995</c:v>
                </c:pt>
                <c:pt idx="29">
                  <c:v>1.3761000000000001</c:v>
                </c:pt>
                <c:pt idx="30">
                  <c:v>1.3434999999999995</c:v>
                </c:pt>
                <c:pt idx="31">
                  <c:v>1.4729999999999996</c:v>
                </c:pt>
                <c:pt idx="32">
                  <c:v>1.3425</c:v>
                </c:pt>
                <c:pt idx="33">
                  <c:v>1.4515999999999996</c:v>
                </c:pt>
                <c:pt idx="34">
                  <c:v>1.3914</c:v>
                </c:pt>
                <c:pt idx="35">
                  <c:v>1.5647</c:v>
                </c:pt>
                <c:pt idx="36">
                  <c:v>1.4433999999999996</c:v>
                </c:pt>
                <c:pt idx="37">
                  <c:v>1.5228999999999995</c:v>
                </c:pt>
                <c:pt idx="38">
                  <c:v>1.5697999999999996</c:v>
                </c:pt>
                <c:pt idx="39">
                  <c:v>1.7094999999999996</c:v>
                </c:pt>
                <c:pt idx="40">
                  <c:v>1.4658999999999995</c:v>
                </c:pt>
                <c:pt idx="41">
                  <c:v>1.528</c:v>
                </c:pt>
                <c:pt idx="42">
                  <c:v>1.5514999999999997</c:v>
                </c:pt>
                <c:pt idx="43">
                  <c:v>1.4851999999999996</c:v>
                </c:pt>
                <c:pt idx="44">
                  <c:v>1.7787999999999995</c:v>
                </c:pt>
                <c:pt idx="45">
                  <c:v>1.5525</c:v>
                </c:pt>
                <c:pt idx="46">
                  <c:v>1.3965000000000001</c:v>
                </c:pt>
                <c:pt idx="47">
                  <c:v>1.6371</c:v>
                </c:pt>
                <c:pt idx="48">
                  <c:v>1.6034999999999995</c:v>
                </c:pt>
                <c:pt idx="49">
                  <c:v>1.4260999999999995</c:v>
                </c:pt>
                <c:pt idx="50">
                  <c:v>1.841</c:v>
                </c:pt>
                <c:pt idx="51">
                  <c:v>1.9103000000000001</c:v>
                </c:pt>
                <c:pt idx="52">
                  <c:v>1.4494999999999996</c:v>
                </c:pt>
                <c:pt idx="53">
                  <c:v>1.5871999999999995</c:v>
                </c:pt>
                <c:pt idx="54">
                  <c:v>1.5096999999999996</c:v>
                </c:pt>
                <c:pt idx="55">
                  <c:v>1.6106</c:v>
                </c:pt>
                <c:pt idx="56">
                  <c:v>1.6300000000000001</c:v>
                </c:pt>
                <c:pt idx="57">
                  <c:v>1.6074999999999995</c:v>
                </c:pt>
                <c:pt idx="58">
                  <c:v>1.4127999999999996</c:v>
                </c:pt>
                <c:pt idx="59">
                  <c:v>1.7022999999999995</c:v>
                </c:pt>
                <c:pt idx="60">
                  <c:v>1.6565000000000001</c:v>
                </c:pt>
                <c:pt idx="61">
                  <c:v>1.577</c:v>
                </c:pt>
                <c:pt idx="62">
                  <c:v>1.4831999999999996</c:v>
                </c:pt>
                <c:pt idx="63">
                  <c:v>1.6961999999999999</c:v>
                </c:pt>
                <c:pt idx="64">
                  <c:v>1.5749</c:v>
                </c:pt>
                <c:pt idx="65">
                  <c:v>1.5616999999999996</c:v>
                </c:pt>
                <c:pt idx="66">
                  <c:v>1.6269</c:v>
                </c:pt>
                <c:pt idx="67">
                  <c:v>1.6880999999999999</c:v>
                </c:pt>
                <c:pt idx="68">
                  <c:v>1.5403</c:v>
                </c:pt>
                <c:pt idx="69">
                  <c:v>1.8276999999999997</c:v>
                </c:pt>
                <c:pt idx="70">
                  <c:v>1.9000999999999999</c:v>
                </c:pt>
                <c:pt idx="71">
                  <c:v>1.788</c:v>
                </c:pt>
                <c:pt idx="72">
                  <c:v>1.8247</c:v>
                </c:pt>
                <c:pt idx="73">
                  <c:v>1.5595999999999997</c:v>
                </c:pt>
                <c:pt idx="74">
                  <c:v>1.6769000000000001</c:v>
                </c:pt>
                <c:pt idx="75">
                  <c:v>1.6993</c:v>
                </c:pt>
                <c:pt idx="76">
                  <c:v>1.7114999999999996</c:v>
                </c:pt>
                <c:pt idx="77">
                  <c:v>1.5952999999999995</c:v>
                </c:pt>
                <c:pt idx="78">
                  <c:v>1.6217999999999995</c:v>
                </c:pt>
                <c:pt idx="79">
                  <c:v>1.7634999999999996</c:v>
                </c:pt>
                <c:pt idx="80">
                  <c:v>1.6167</c:v>
                </c:pt>
                <c:pt idx="81">
                  <c:v>1.7308999999999997</c:v>
                </c:pt>
                <c:pt idx="82">
                  <c:v>1.6402000000000001</c:v>
                </c:pt>
                <c:pt idx="83">
                  <c:v>1.5391999999999995</c:v>
                </c:pt>
                <c:pt idx="84">
                  <c:v>1.6555</c:v>
                </c:pt>
                <c:pt idx="85">
                  <c:v>1.6830000000000001</c:v>
                </c:pt>
                <c:pt idx="86">
                  <c:v>1.4352999999999996</c:v>
                </c:pt>
                <c:pt idx="87">
                  <c:v>1.524</c:v>
                </c:pt>
                <c:pt idx="88">
                  <c:v>1.6483000000000001</c:v>
                </c:pt>
                <c:pt idx="89">
                  <c:v>1.4392999999999996</c:v>
                </c:pt>
                <c:pt idx="90">
                  <c:v>1.7328999999999997</c:v>
                </c:pt>
                <c:pt idx="91">
                  <c:v>1.3802000000000001</c:v>
                </c:pt>
                <c:pt idx="92">
                  <c:v>1.4892999999999996</c:v>
                </c:pt>
                <c:pt idx="93">
                  <c:v>1.6626000000000001</c:v>
                </c:pt>
                <c:pt idx="94">
                  <c:v>1.5177999999999996</c:v>
                </c:pt>
                <c:pt idx="95">
                  <c:v>1.7328999999999997</c:v>
                </c:pt>
                <c:pt idx="96">
                  <c:v>1.79</c:v>
                </c:pt>
                <c:pt idx="97">
                  <c:v>1.8755999999999995</c:v>
                </c:pt>
                <c:pt idx="98">
                  <c:v>1.9857</c:v>
                </c:pt>
                <c:pt idx="99">
                  <c:v>2.1141999999999999</c:v>
                </c:pt>
                <c:pt idx="100">
                  <c:v>1.9613</c:v>
                </c:pt>
                <c:pt idx="101">
                  <c:v>1.3629</c:v>
                </c:pt>
                <c:pt idx="102">
                  <c:v>1.3262</c:v>
                </c:pt>
                <c:pt idx="103">
                  <c:v>1.9694</c:v>
                </c:pt>
                <c:pt idx="104">
                  <c:v>2.0663</c:v>
                </c:pt>
                <c:pt idx="105">
                  <c:v>1.8817999999999995</c:v>
                </c:pt>
                <c:pt idx="106">
                  <c:v>1.6707000000000001</c:v>
                </c:pt>
                <c:pt idx="107">
                  <c:v>1.8563000000000001</c:v>
                </c:pt>
                <c:pt idx="108">
                  <c:v>1.7247999999999997</c:v>
                </c:pt>
                <c:pt idx="109">
                  <c:v>1.5086999999999995</c:v>
                </c:pt>
                <c:pt idx="110">
                  <c:v>1.3180000000000001</c:v>
                </c:pt>
                <c:pt idx="111">
                  <c:v>1.7787999999999995</c:v>
                </c:pt>
                <c:pt idx="112">
                  <c:v>1.5514999999999997</c:v>
                </c:pt>
                <c:pt idx="113">
                  <c:v>1.8002</c:v>
                </c:pt>
                <c:pt idx="114">
                  <c:v>1.7685999999999995</c:v>
                </c:pt>
                <c:pt idx="115">
                  <c:v>1.4627999999999997</c:v>
                </c:pt>
                <c:pt idx="116">
                  <c:v>1.6188</c:v>
                </c:pt>
                <c:pt idx="117">
                  <c:v>1.3414999999999995</c:v>
                </c:pt>
                <c:pt idx="118">
                  <c:v>1.6045</c:v>
                </c:pt>
                <c:pt idx="119">
                  <c:v>1.7328999999999997</c:v>
                </c:pt>
                <c:pt idx="120">
                  <c:v>1.5137999999999996</c:v>
                </c:pt>
                <c:pt idx="121">
                  <c:v>1.5024999999999995</c:v>
                </c:pt>
                <c:pt idx="122">
                  <c:v>1.4831999999999996</c:v>
                </c:pt>
                <c:pt idx="123">
                  <c:v>1.4678999999999995</c:v>
                </c:pt>
                <c:pt idx="124">
                  <c:v>1.5943000000000001</c:v>
                </c:pt>
                <c:pt idx="125">
                  <c:v>1.5656999999999996</c:v>
                </c:pt>
                <c:pt idx="126">
                  <c:v>1.3731</c:v>
                </c:pt>
                <c:pt idx="127">
                  <c:v>1.4708999999999997</c:v>
                </c:pt>
                <c:pt idx="128">
                  <c:v>1.2670999999999994</c:v>
                </c:pt>
                <c:pt idx="129">
                  <c:v>1.5891999999999995</c:v>
                </c:pt>
                <c:pt idx="130">
                  <c:v>1.4362999999999995</c:v>
                </c:pt>
                <c:pt idx="131">
                  <c:v>1.7389999999999997</c:v>
                </c:pt>
                <c:pt idx="132">
                  <c:v>1.5738999999999996</c:v>
                </c:pt>
                <c:pt idx="133">
                  <c:v>1.6636</c:v>
                </c:pt>
                <c:pt idx="134">
                  <c:v>1.5177999999999996</c:v>
                </c:pt>
                <c:pt idx="135">
                  <c:v>1.4607999999999997</c:v>
                </c:pt>
                <c:pt idx="136">
                  <c:v>1.3262</c:v>
                </c:pt>
                <c:pt idx="137">
                  <c:v>1.6319999999999995</c:v>
                </c:pt>
                <c:pt idx="138">
                  <c:v>1.4933999999999996</c:v>
                </c:pt>
                <c:pt idx="139">
                  <c:v>1.4974999999999996</c:v>
                </c:pt>
                <c:pt idx="140">
                  <c:v>1.6972</c:v>
                </c:pt>
                <c:pt idx="141">
                  <c:v>1.3568</c:v>
                </c:pt>
                <c:pt idx="142">
                  <c:v>1.3536999999999995</c:v>
                </c:pt>
                <c:pt idx="143">
                  <c:v>1.7022999999999995</c:v>
                </c:pt>
                <c:pt idx="144">
                  <c:v>1.6147</c:v>
                </c:pt>
                <c:pt idx="145">
                  <c:v>1.5301</c:v>
                </c:pt>
                <c:pt idx="146">
                  <c:v>1.4311999999999996</c:v>
                </c:pt>
                <c:pt idx="147">
                  <c:v>1.4494999999999996</c:v>
                </c:pt>
                <c:pt idx="148">
                  <c:v>1.5647</c:v>
                </c:pt>
                <c:pt idx="149">
                  <c:v>1.3904000000000001</c:v>
                </c:pt>
                <c:pt idx="150">
                  <c:v>1.6188</c:v>
                </c:pt>
                <c:pt idx="151">
                  <c:v>1.6238999999999995</c:v>
                </c:pt>
                <c:pt idx="152">
                  <c:v>1.4087999999999996</c:v>
                </c:pt>
                <c:pt idx="153">
                  <c:v>1.413899999999999</c:v>
                </c:pt>
                <c:pt idx="154">
                  <c:v>1.5208999999999995</c:v>
                </c:pt>
                <c:pt idx="155">
                  <c:v>1.6432</c:v>
                </c:pt>
                <c:pt idx="156">
                  <c:v>1.3884000000000001</c:v>
                </c:pt>
                <c:pt idx="157">
                  <c:v>1.2742</c:v>
                </c:pt>
                <c:pt idx="158">
                  <c:v>1.3016999999999996</c:v>
                </c:pt>
                <c:pt idx="159">
                  <c:v>1.3190999999999995</c:v>
                </c:pt>
                <c:pt idx="160">
                  <c:v>1.3547</c:v>
                </c:pt>
                <c:pt idx="161">
                  <c:v>1.37</c:v>
                </c:pt>
                <c:pt idx="162">
                  <c:v>1.3802000000000001</c:v>
                </c:pt>
                <c:pt idx="163">
                  <c:v>1.3649</c:v>
                </c:pt>
                <c:pt idx="164">
                  <c:v>1.4607999999999997</c:v>
                </c:pt>
                <c:pt idx="165">
                  <c:v>1.3792</c:v>
                </c:pt>
                <c:pt idx="166">
                  <c:v>1.3721000000000001</c:v>
                </c:pt>
                <c:pt idx="167">
                  <c:v>1.5616999999999996</c:v>
                </c:pt>
                <c:pt idx="168">
                  <c:v>1.2527999999999995</c:v>
                </c:pt>
                <c:pt idx="169">
                  <c:v>1.6278999999999995</c:v>
                </c:pt>
                <c:pt idx="170">
                  <c:v>1.4433999999999996</c:v>
                </c:pt>
                <c:pt idx="171">
                  <c:v>1.262</c:v>
                </c:pt>
                <c:pt idx="172">
                  <c:v>1.262</c:v>
                </c:pt>
                <c:pt idx="173">
                  <c:v>1.3925000000000001</c:v>
                </c:pt>
                <c:pt idx="174">
                  <c:v>1.2681</c:v>
                </c:pt>
                <c:pt idx="175">
                  <c:v>1.5514999999999997</c:v>
                </c:pt>
                <c:pt idx="176">
                  <c:v>1.2476999999999996</c:v>
                </c:pt>
                <c:pt idx="177">
                  <c:v>1.4708999999999997</c:v>
                </c:pt>
                <c:pt idx="178">
                  <c:v>1.4974999999999996</c:v>
                </c:pt>
                <c:pt idx="179">
                  <c:v>1.4944</c:v>
                </c:pt>
                <c:pt idx="180">
                  <c:v>1.4749999999999996</c:v>
                </c:pt>
                <c:pt idx="181">
                  <c:v>1.3303</c:v>
                </c:pt>
                <c:pt idx="182">
                  <c:v>1.5923</c:v>
                </c:pt>
                <c:pt idx="183">
                  <c:v>1.3364</c:v>
                </c:pt>
                <c:pt idx="184">
                  <c:v>1.8002</c:v>
                </c:pt>
                <c:pt idx="185">
                  <c:v>1.2762</c:v>
                </c:pt>
                <c:pt idx="186">
                  <c:v>1.5432999999999995</c:v>
                </c:pt>
                <c:pt idx="187">
                  <c:v>1.4260999999999995</c:v>
                </c:pt>
                <c:pt idx="188">
                  <c:v>1.4372999999999996</c:v>
                </c:pt>
                <c:pt idx="189">
                  <c:v>1.2445999999999995</c:v>
                </c:pt>
                <c:pt idx="190">
                  <c:v>1.3292999999999995</c:v>
                </c:pt>
                <c:pt idx="191">
                  <c:v>1.5708</c:v>
                </c:pt>
                <c:pt idx="192">
                  <c:v>1.4566999999999997</c:v>
                </c:pt>
                <c:pt idx="193">
                  <c:v>1.4382999999999995</c:v>
                </c:pt>
                <c:pt idx="194">
                  <c:v>1.5493999999999997</c:v>
                </c:pt>
                <c:pt idx="195">
                  <c:v>1.5851</c:v>
                </c:pt>
                <c:pt idx="196">
                  <c:v>1.2681</c:v>
                </c:pt>
                <c:pt idx="197">
                  <c:v>1.5627</c:v>
                </c:pt>
                <c:pt idx="198">
                  <c:v>1.629</c:v>
                </c:pt>
                <c:pt idx="199">
                  <c:v>1.5137999999999996</c:v>
                </c:pt>
                <c:pt idx="200">
                  <c:v>1.3935</c:v>
                </c:pt>
                <c:pt idx="201">
                  <c:v>1.2598999999999996</c:v>
                </c:pt>
                <c:pt idx="202">
                  <c:v>1.4168999999999996</c:v>
                </c:pt>
              </c:numCache>
            </c:numRef>
          </c:yVal>
          <c:smooth val="1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FFC000"/>
                </a:solidFill>
              </a:ln>
            </c:spPr>
            <c:trendlineType val="movingAvg"/>
            <c:period val="6"/>
          </c:trendline>
          <c:yVal>
            <c:numRef>
              <c:f>Sheet1!$A$17:$GU$17</c:f>
              <c:numCache>
                <c:formatCode>General</c:formatCode>
                <c:ptCount val="203"/>
                <c:pt idx="0">
                  <c:v>0.38940000000000013</c:v>
                </c:pt>
                <c:pt idx="1">
                  <c:v>0.40980000000000011</c:v>
                </c:pt>
                <c:pt idx="2">
                  <c:v>0.55349999999999999</c:v>
                </c:pt>
                <c:pt idx="3">
                  <c:v>0.67280000000000029</c:v>
                </c:pt>
                <c:pt idx="4">
                  <c:v>0.70740000000000003</c:v>
                </c:pt>
                <c:pt idx="5">
                  <c:v>0.75740000000000018</c:v>
                </c:pt>
                <c:pt idx="6">
                  <c:v>0.86339999999999995</c:v>
                </c:pt>
                <c:pt idx="7">
                  <c:v>0.94390000000000018</c:v>
                </c:pt>
                <c:pt idx="8">
                  <c:v>1.0233999999999996</c:v>
                </c:pt>
                <c:pt idx="9">
                  <c:v>1.0642</c:v>
                </c:pt>
                <c:pt idx="10">
                  <c:v>1.1457999999999995</c:v>
                </c:pt>
                <c:pt idx="11">
                  <c:v>1.1152</c:v>
                </c:pt>
                <c:pt idx="12">
                  <c:v>1.1264000000000001</c:v>
                </c:pt>
                <c:pt idx="13">
                  <c:v>1.1722999999999999</c:v>
                </c:pt>
                <c:pt idx="14">
                  <c:v>1.1162000000000001</c:v>
                </c:pt>
                <c:pt idx="15">
                  <c:v>1.1855</c:v>
                </c:pt>
                <c:pt idx="16">
                  <c:v>1.1631</c:v>
                </c:pt>
                <c:pt idx="17">
                  <c:v>1.0601</c:v>
                </c:pt>
                <c:pt idx="18">
                  <c:v>1.1182000000000001</c:v>
                </c:pt>
                <c:pt idx="19">
                  <c:v>1.1509</c:v>
                </c:pt>
                <c:pt idx="20">
                  <c:v>1.0561</c:v>
                </c:pt>
                <c:pt idx="21">
                  <c:v>1.1366000000000001</c:v>
                </c:pt>
                <c:pt idx="22">
                  <c:v>1.1213</c:v>
                </c:pt>
                <c:pt idx="23">
                  <c:v>1.0356999999999996</c:v>
                </c:pt>
                <c:pt idx="24">
                  <c:v>1.103</c:v>
                </c:pt>
                <c:pt idx="25">
                  <c:v>1.2661</c:v>
                </c:pt>
                <c:pt idx="26">
                  <c:v>1.2038999999999993</c:v>
                </c:pt>
                <c:pt idx="27">
                  <c:v>1.2048999999999996</c:v>
                </c:pt>
                <c:pt idx="28">
                  <c:v>1.2751999999999994</c:v>
                </c:pt>
                <c:pt idx="29">
                  <c:v>1.3292999999999995</c:v>
                </c:pt>
                <c:pt idx="30">
                  <c:v>1.3353999999999995</c:v>
                </c:pt>
                <c:pt idx="31">
                  <c:v>1.4801</c:v>
                </c:pt>
                <c:pt idx="32">
                  <c:v>1.5157999999999996</c:v>
                </c:pt>
                <c:pt idx="33">
                  <c:v>1.5126999999999995</c:v>
                </c:pt>
                <c:pt idx="34">
                  <c:v>1.4647999999999997</c:v>
                </c:pt>
                <c:pt idx="35">
                  <c:v>1.5484</c:v>
                </c:pt>
                <c:pt idx="36">
                  <c:v>1.6228</c:v>
                </c:pt>
                <c:pt idx="37">
                  <c:v>1.629</c:v>
                </c:pt>
                <c:pt idx="38">
                  <c:v>1.9439</c:v>
                </c:pt>
                <c:pt idx="39">
                  <c:v>1.8918999999999995</c:v>
                </c:pt>
                <c:pt idx="40">
                  <c:v>1.8297999999999996</c:v>
                </c:pt>
                <c:pt idx="41">
                  <c:v>1.7634999999999996</c:v>
                </c:pt>
                <c:pt idx="42">
                  <c:v>1.7614999999999996</c:v>
                </c:pt>
                <c:pt idx="43">
                  <c:v>1.3495999999999995</c:v>
                </c:pt>
                <c:pt idx="44">
                  <c:v>1.7961</c:v>
                </c:pt>
                <c:pt idx="45">
                  <c:v>1.7002999999999995</c:v>
                </c:pt>
                <c:pt idx="46">
                  <c:v>1.472</c:v>
                </c:pt>
                <c:pt idx="47">
                  <c:v>1.6339999999999995</c:v>
                </c:pt>
                <c:pt idx="48">
                  <c:v>1.5566</c:v>
                </c:pt>
                <c:pt idx="49">
                  <c:v>1.6402000000000001</c:v>
                </c:pt>
                <c:pt idx="50">
                  <c:v>1.7491999999999996</c:v>
                </c:pt>
                <c:pt idx="51">
                  <c:v>1.6065</c:v>
                </c:pt>
                <c:pt idx="52">
                  <c:v>1.6789000000000001</c:v>
                </c:pt>
                <c:pt idx="53">
                  <c:v>1.6045</c:v>
                </c:pt>
                <c:pt idx="54">
                  <c:v>1.7950999999999995</c:v>
                </c:pt>
                <c:pt idx="55">
                  <c:v>1.3495999999999995</c:v>
                </c:pt>
                <c:pt idx="56">
                  <c:v>1.4708999999999997</c:v>
                </c:pt>
                <c:pt idx="57">
                  <c:v>2.0571000000000002</c:v>
                </c:pt>
                <c:pt idx="58">
                  <c:v>1.4658999999999995</c:v>
                </c:pt>
                <c:pt idx="59">
                  <c:v>1.4403999999999995</c:v>
                </c:pt>
                <c:pt idx="60">
                  <c:v>1.4596999999999996</c:v>
                </c:pt>
                <c:pt idx="61">
                  <c:v>1.6197999999999995</c:v>
                </c:pt>
                <c:pt idx="62">
                  <c:v>1.3965000000000001</c:v>
                </c:pt>
                <c:pt idx="63">
                  <c:v>1.3761000000000001</c:v>
                </c:pt>
                <c:pt idx="64">
                  <c:v>1.2905</c:v>
                </c:pt>
                <c:pt idx="65">
                  <c:v>1.3884000000000001</c:v>
                </c:pt>
                <c:pt idx="66">
                  <c:v>1.3230999999999995</c:v>
                </c:pt>
                <c:pt idx="67">
                  <c:v>1.4912999999999996</c:v>
                </c:pt>
                <c:pt idx="68">
                  <c:v>1.4036999999999991</c:v>
                </c:pt>
                <c:pt idx="69">
                  <c:v>1.3405</c:v>
                </c:pt>
                <c:pt idx="70">
                  <c:v>1.3475999999999995</c:v>
                </c:pt>
                <c:pt idx="71">
                  <c:v>1.3190999999999995</c:v>
                </c:pt>
                <c:pt idx="72">
                  <c:v>1.3109</c:v>
                </c:pt>
                <c:pt idx="73">
                  <c:v>1.3007</c:v>
                </c:pt>
                <c:pt idx="74">
                  <c:v>1.2853999999999997</c:v>
                </c:pt>
                <c:pt idx="75">
                  <c:v>1.3536999999999995</c:v>
                </c:pt>
                <c:pt idx="76">
                  <c:v>1.3955</c:v>
                </c:pt>
                <c:pt idx="77">
                  <c:v>1.3466</c:v>
                </c:pt>
                <c:pt idx="78">
                  <c:v>1.2833999999999997</c:v>
                </c:pt>
                <c:pt idx="79">
                  <c:v>1.3833</c:v>
                </c:pt>
                <c:pt idx="80">
                  <c:v>1.3405</c:v>
                </c:pt>
                <c:pt idx="81">
                  <c:v>1.3466</c:v>
                </c:pt>
                <c:pt idx="82">
                  <c:v>1.2527999999999995</c:v>
                </c:pt>
                <c:pt idx="83">
                  <c:v>1.2486999999999995</c:v>
                </c:pt>
                <c:pt idx="84">
                  <c:v>1.3068</c:v>
                </c:pt>
                <c:pt idx="85">
                  <c:v>1.3996</c:v>
                </c:pt>
                <c:pt idx="86">
                  <c:v>1.3884000000000001</c:v>
                </c:pt>
                <c:pt idx="87">
                  <c:v>1.3925000000000001</c:v>
                </c:pt>
                <c:pt idx="88">
                  <c:v>1.2670999999999994</c:v>
                </c:pt>
                <c:pt idx="89">
                  <c:v>1.2853999999999997</c:v>
                </c:pt>
                <c:pt idx="90">
                  <c:v>1.264</c:v>
                </c:pt>
                <c:pt idx="91">
                  <c:v>1.2711999999999997</c:v>
                </c:pt>
                <c:pt idx="92">
                  <c:v>1.2649999999999995</c:v>
                </c:pt>
                <c:pt idx="93">
                  <c:v>1.2609999999999995</c:v>
                </c:pt>
                <c:pt idx="94">
                  <c:v>1.3761000000000001</c:v>
                </c:pt>
                <c:pt idx="95">
                  <c:v>1.2578999999999996</c:v>
                </c:pt>
                <c:pt idx="96">
                  <c:v>1.4209999999999996</c:v>
                </c:pt>
                <c:pt idx="97">
                  <c:v>1.2955999999999996</c:v>
                </c:pt>
                <c:pt idx="98">
                  <c:v>1.3160000000000001</c:v>
                </c:pt>
                <c:pt idx="99">
                  <c:v>1.4250999999999996</c:v>
                </c:pt>
                <c:pt idx="100">
                  <c:v>1.2926</c:v>
                </c:pt>
                <c:pt idx="101">
                  <c:v>1.4148999999999996</c:v>
                </c:pt>
                <c:pt idx="102">
                  <c:v>1.3751</c:v>
                </c:pt>
                <c:pt idx="103">
                  <c:v>1.3884000000000001</c:v>
                </c:pt>
                <c:pt idx="104">
                  <c:v>1.3588</c:v>
                </c:pt>
                <c:pt idx="105">
                  <c:v>1.9123000000000001</c:v>
                </c:pt>
                <c:pt idx="106">
                  <c:v>1.4015999999999993</c:v>
                </c:pt>
                <c:pt idx="107">
                  <c:v>1.3028</c:v>
                </c:pt>
                <c:pt idx="108">
                  <c:v>1.3874</c:v>
                </c:pt>
                <c:pt idx="109">
                  <c:v>1.3618999999999997</c:v>
                </c:pt>
                <c:pt idx="110">
                  <c:v>1.3466</c:v>
                </c:pt>
                <c:pt idx="111">
                  <c:v>1.3843000000000001</c:v>
                </c:pt>
                <c:pt idx="112">
                  <c:v>1.2578999999999996</c:v>
                </c:pt>
                <c:pt idx="113">
                  <c:v>1.528</c:v>
                </c:pt>
                <c:pt idx="114">
                  <c:v>1.3364</c:v>
                </c:pt>
                <c:pt idx="115">
                  <c:v>1.8552</c:v>
                </c:pt>
                <c:pt idx="116">
                  <c:v>1.3823000000000001</c:v>
                </c:pt>
                <c:pt idx="117">
                  <c:v>1.3782000000000001</c:v>
                </c:pt>
                <c:pt idx="118">
                  <c:v>1.42</c:v>
                </c:pt>
                <c:pt idx="119">
                  <c:v>1.3557999999999995</c:v>
                </c:pt>
                <c:pt idx="120">
                  <c:v>1.3353999999999995</c:v>
                </c:pt>
                <c:pt idx="121">
                  <c:v>1.3751</c:v>
                </c:pt>
                <c:pt idx="122">
                  <c:v>1.3812</c:v>
                </c:pt>
                <c:pt idx="123">
                  <c:v>1.369</c:v>
                </c:pt>
                <c:pt idx="124">
                  <c:v>1.2690999999999995</c:v>
                </c:pt>
                <c:pt idx="125">
                  <c:v>1.4749999999999996</c:v>
                </c:pt>
                <c:pt idx="126">
                  <c:v>1.4464999999999995</c:v>
                </c:pt>
                <c:pt idx="127">
                  <c:v>1.3894</c:v>
                </c:pt>
                <c:pt idx="128">
                  <c:v>1.3434999999999995</c:v>
                </c:pt>
                <c:pt idx="129">
                  <c:v>1.371</c:v>
                </c:pt>
                <c:pt idx="130">
                  <c:v>1.3914</c:v>
                </c:pt>
                <c:pt idx="131">
                  <c:v>1.5952999999999995</c:v>
                </c:pt>
                <c:pt idx="132">
                  <c:v>1.5269999999999995</c:v>
                </c:pt>
                <c:pt idx="133">
                  <c:v>1.5514999999999997</c:v>
                </c:pt>
                <c:pt idx="134">
                  <c:v>1.3751</c:v>
                </c:pt>
                <c:pt idx="135">
                  <c:v>1.4872999999999996</c:v>
                </c:pt>
                <c:pt idx="136">
                  <c:v>1.5341</c:v>
                </c:pt>
                <c:pt idx="137">
                  <c:v>1.629</c:v>
                </c:pt>
                <c:pt idx="138">
                  <c:v>1.6238999999999995</c:v>
                </c:pt>
                <c:pt idx="139">
                  <c:v>1.6136999999999995</c:v>
                </c:pt>
                <c:pt idx="140">
                  <c:v>1.5821000000000001</c:v>
                </c:pt>
                <c:pt idx="141">
                  <c:v>1.5198999999999996</c:v>
                </c:pt>
                <c:pt idx="142">
                  <c:v>1.5351999999999995</c:v>
                </c:pt>
                <c:pt idx="143">
                  <c:v>1.4872999999999996</c:v>
                </c:pt>
                <c:pt idx="144">
                  <c:v>1.2894999999999996</c:v>
                </c:pt>
                <c:pt idx="145">
                  <c:v>1.4454999999999996</c:v>
                </c:pt>
                <c:pt idx="146">
                  <c:v>1.5595999999999997</c:v>
                </c:pt>
                <c:pt idx="147">
                  <c:v>1.526</c:v>
                </c:pt>
                <c:pt idx="148">
                  <c:v>1.4229999999999996</c:v>
                </c:pt>
                <c:pt idx="149">
                  <c:v>1.6176999999999995</c:v>
                </c:pt>
                <c:pt idx="150">
                  <c:v>1.4729999999999996</c:v>
                </c:pt>
                <c:pt idx="151">
                  <c:v>1.5106999999999995</c:v>
                </c:pt>
                <c:pt idx="152">
                  <c:v>1.3077999999999996</c:v>
                </c:pt>
                <c:pt idx="153">
                  <c:v>1.4708999999999997</c:v>
                </c:pt>
                <c:pt idx="154">
                  <c:v>1.6300000000000001</c:v>
                </c:pt>
                <c:pt idx="155">
                  <c:v>1.4822</c:v>
                </c:pt>
                <c:pt idx="156">
                  <c:v>1.5473999999999997</c:v>
                </c:pt>
                <c:pt idx="157">
                  <c:v>1.5923</c:v>
                </c:pt>
                <c:pt idx="158">
                  <c:v>1.4515999999999996</c:v>
                </c:pt>
                <c:pt idx="159">
                  <c:v>1.3649</c:v>
                </c:pt>
                <c:pt idx="160">
                  <c:v>1.3160000000000001</c:v>
                </c:pt>
                <c:pt idx="161">
                  <c:v>1.4127999999999996</c:v>
                </c:pt>
                <c:pt idx="162">
                  <c:v>1.3935</c:v>
                </c:pt>
                <c:pt idx="163">
                  <c:v>1.5269999999999995</c:v>
                </c:pt>
                <c:pt idx="164">
                  <c:v>1.3996</c:v>
                </c:pt>
                <c:pt idx="165">
                  <c:v>1.4515999999999996</c:v>
                </c:pt>
                <c:pt idx="166">
                  <c:v>1.3068</c:v>
                </c:pt>
                <c:pt idx="167">
                  <c:v>1.3802000000000001</c:v>
                </c:pt>
                <c:pt idx="168">
                  <c:v>1.3425</c:v>
                </c:pt>
                <c:pt idx="169">
                  <c:v>1.2670999999999994</c:v>
                </c:pt>
                <c:pt idx="170">
                  <c:v>1.3282</c:v>
                </c:pt>
                <c:pt idx="171">
                  <c:v>1.4912999999999996</c:v>
                </c:pt>
                <c:pt idx="172">
                  <c:v>1.3772</c:v>
                </c:pt>
                <c:pt idx="173">
                  <c:v>1.4280999999999995</c:v>
                </c:pt>
                <c:pt idx="174">
                  <c:v>1.4708999999999997</c:v>
                </c:pt>
                <c:pt idx="175">
                  <c:v>1.5505</c:v>
                </c:pt>
                <c:pt idx="176">
                  <c:v>1.5065999999999995</c:v>
                </c:pt>
                <c:pt idx="177">
                  <c:v>1.3588</c:v>
                </c:pt>
                <c:pt idx="178">
                  <c:v>1.4015999999999993</c:v>
                </c:pt>
                <c:pt idx="179">
                  <c:v>1.4372999999999996</c:v>
                </c:pt>
                <c:pt idx="180">
                  <c:v>1.3996</c:v>
                </c:pt>
                <c:pt idx="181">
                  <c:v>1.472</c:v>
                </c:pt>
                <c:pt idx="182">
                  <c:v>1.4607999999999997</c:v>
                </c:pt>
                <c:pt idx="183">
                  <c:v>1.3863000000000001</c:v>
                </c:pt>
                <c:pt idx="184">
                  <c:v>1.3486</c:v>
                </c:pt>
                <c:pt idx="185">
                  <c:v>1.5607</c:v>
                </c:pt>
                <c:pt idx="186">
                  <c:v>1.5697999999999996</c:v>
                </c:pt>
                <c:pt idx="187">
                  <c:v>1.6034999999999995</c:v>
                </c:pt>
                <c:pt idx="188">
                  <c:v>1.6013999999999995</c:v>
                </c:pt>
                <c:pt idx="189">
                  <c:v>1.5473999999999997</c:v>
                </c:pt>
                <c:pt idx="190">
                  <c:v>1.5167999999999995</c:v>
                </c:pt>
                <c:pt idx="191">
                  <c:v>1.4576999999999996</c:v>
                </c:pt>
                <c:pt idx="192">
                  <c:v>1.5086999999999995</c:v>
                </c:pt>
                <c:pt idx="193">
                  <c:v>1.6380999999999999</c:v>
                </c:pt>
                <c:pt idx="194">
                  <c:v>1.6891</c:v>
                </c:pt>
                <c:pt idx="195">
                  <c:v>1.7462</c:v>
                </c:pt>
                <c:pt idx="196">
                  <c:v>1.3028</c:v>
                </c:pt>
                <c:pt idx="197">
                  <c:v>1.7441</c:v>
                </c:pt>
                <c:pt idx="198">
                  <c:v>1.577</c:v>
                </c:pt>
                <c:pt idx="199">
                  <c:v>1.6585000000000001</c:v>
                </c:pt>
                <c:pt idx="200">
                  <c:v>1.7950999999999995</c:v>
                </c:pt>
                <c:pt idx="201">
                  <c:v>1.6911</c:v>
                </c:pt>
                <c:pt idx="202">
                  <c:v>1.5871999999999995</c:v>
                </c:pt>
              </c:numCache>
            </c:numRef>
          </c:yVal>
          <c:smooth val="1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00B0F0"/>
                </a:solidFill>
              </a:ln>
            </c:spPr>
            <c:trendlineType val="movingAvg"/>
            <c:period val="6"/>
          </c:trendline>
          <c:yVal>
            <c:numRef>
              <c:f>Sheet1!$A$18:$GU$18</c:f>
              <c:numCache>
                <c:formatCode>General</c:formatCode>
                <c:ptCount val="203"/>
                <c:pt idx="0">
                  <c:v>0.51890000000000003</c:v>
                </c:pt>
                <c:pt idx="1">
                  <c:v>0.44950000000000001</c:v>
                </c:pt>
                <c:pt idx="2">
                  <c:v>0.49640000000000012</c:v>
                </c:pt>
                <c:pt idx="3">
                  <c:v>0.57900000000000018</c:v>
                </c:pt>
                <c:pt idx="4">
                  <c:v>0.70640000000000003</c:v>
                </c:pt>
                <c:pt idx="5">
                  <c:v>0.79610000000000003</c:v>
                </c:pt>
                <c:pt idx="6">
                  <c:v>0.89500000000000002</c:v>
                </c:pt>
                <c:pt idx="7">
                  <c:v>0.89810000000000001</c:v>
                </c:pt>
                <c:pt idx="8">
                  <c:v>0.95509999999999995</c:v>
                </c:pt>
                <c:pt idx="9">
                  <c:v>0.98780000000000001</c:v>
                </c:pt>
                <c:pt idx="10">
                  <c:v>0.998</c:v>
                </c:pt>
                <c:pt idx="11">
                  <c:v>0.99590000000000001</c:v>
                </c:pt>
                <c:pt idx="12">
                  <c:v>1.0265</c:v>
                </c:pt>
                <c:pt idx="13">
                  <c:v>1.0152999999999996</c:v>
                </c:pt>
                <c:pt idx="14">
                  <c:v>1.0866</c:v>
                </c:pt>
                <c:pt idx="15">
                  <c:v>1.1131</c:v>
                </c:pt>
                <c:pt idx="16">
                  <c:v>1.1335</c:v>
                </c:pt>
                <c:pt idx="17">
                  <c:v>1.0948</c:v>
                </c:pt>
                <c:pt idx="18">
                  <c:v>1.0866</c:v>
                </c:pt>
                <c:pt idx="19">
                  <c:v>1.1193</c:v>
                </c:pt>
                <c:pt idx="20">
                  <c:v>1.0916999999999994</c:v>
                </c:pt>
                <c:pt idx="21">
                  <c:v>1.0376999999999996</c:v>
                </c:pt>
                <c:pt idx="22">
                  <c:v>1.1233</c:v>
                </c:pt>
                <c:pt idx="23">
                  <c:v>1.1223000000000001</c:v>
                </c:pt>
                <c:pt idx="24">
                  <c:v>1.0753999999999995</c:v>
                </c:pt>
                <c:pt idx="25">
                  <c:v>1.1060000000000001</c:v>
                </c:pt>
                <c:pt idx="26">
                  <c:v>1.0948</c:v>
                </c:pt>
                <c:pt idx="27">
                  <c:v>1.1121000000000001</c:v>
                </c:pt>
                <c:pt idx="28">
                  <c:v>1.0978999999999997</c:v>
                </c:pt>
                <c:pt idx="29">
                  <c:v>1.0713999999999995</c:v>
                </c:pt>
                <c:pt idx="30">
                  <c:v>1.0335999999999996</c:v>
                </c:pt>
                <c:pt idx="31">
                  <c:v>1.0989</c:v>
                </c:pt>
                <c:pt idx="32">
                  <c:v>1.0794999999999995</c:v>
                </c:pt>
                <c:pt idx="33">
                  <c:v>1.0744</c:v>
                </c:pt>
                <c:pt idx="34">
                  <c:v>1.0703</c:v>
                </c:pt>
                <c:pt idx="35">
                  <c:v>1.103</c:v>
                </c:pt>
                <c:pt idx="36">
                  <c:v>1.1651</c:v>
                </c:pt>
                <c:pt idx="37">
                  <c:v>1.208</c:v>
                </c:pt>
                <c:pt idx="38">
                  <c:v>1.1722999999999999</c:v>
                </c:pt>
                <c:pt idx="39">
                  <c:v>1.1937</c:v>
                </c:pt>
                <c:pt idx="40">
                  <c:v>1.1477999999999995</c:v>
                </c:pt>
                <c:pt idx="41">
                  <c:v>1.2313999999999996</c:v>
                </c:pt>
                <c:pt idx="42">
                  <c:v>1.2202</c:v>
                </c:pt>
                <c:pt idx="43">
                  <c:v>1.1620999999999999</c:v>
                </c:pt>
                <c:pt idx="44">
                  <c:v>1.1661999999999999</c:v>
                </c:pt>
                <c:pt idx="45">
                  <c:v>1.1407</c:v>
                </c:pt>
                <c:pt idx="46">
                  <c:v>1.2161</c:v>
                </c:pt>
                <c:pt idx="47">
                  <c:v>1.1640999999999999</c:v>
                </c:pt>
                <c:pt idx="48">
                  <c:v>1.2038999999999993</c:v>
                </c:pt>
                <c:pt idx="49">
                  <c:v>1.1549</c:v>
                </c:pt>
                <c:pt idx="50">
                  <c:v>1.1457999999999995</c:v>
                </c:pt>
                <c:pt idx="51">
                  <c:v>1.1549</c:v>
                </c:pt>
                <c:pt idx="52">
                  <c:v>1.2466999999999995</c:v>
                </c:pt>
                <c:pt idx="53">
                  <c:v>1.1081000000000001</c:v>
                </c:pt>
                <c:pt idx="54">
                  <c:v>1.1396999999999995</c:v>
                </c:pt>
                <c:pt idx="55">
                  <c:v>1.1509</c:v>
                </c:pt>
                <c:pt idx="56">
                  <c:v>1.1651</c:v>
                </c:pt>
                <c:pt idx="57">
                  <c:v>1.1386000000000001</c:v>
                </c:pt>
                <c:pt idx="58">
                  <c:v>1.1284000000000001</c:v>
                </c:pt>
                <c:pt idx="59">
                  <c:v>1.2141</c:v>
                </c:pt>
                <c:pt idx="60">
                  <c:v>1.2282999999999995</c:v>
                </c:pt>
                <c:pt idx="61">
                  <c:v>1.2517999999999996</c:v>
                </c:pt>
                <c:pt idx="62">
                  <c:v>1.1825000000000001</c:v>
                </c:pt>
                <c:pt idx="63">
                  <c:v>1.2537999999999996</c:v>
                </c:pt>
                <c:pt idx="64">
                  <c:v>1.2425999999999995</c:v>
                </c:pt>
                <c:pt idx="65">
                  <c:v>1.2425999999999995</c:v>
                </c:pt>
                <c:pt idx="66">
                  <c:v>1.2384999999999995</c:v>
                </c:pt>
                <c:pt idx="67">
                  <c:v>1.2333999999999996</c:v>
                </c:pt>
                <c:pt idx="68">
                  <c:v>1.1477999999999995</c:v>
                </c:pt>
                <c:pt idx="69">
                  <c:v>1.1599999999999995</c:v>
                </c:pt>
                <c:pt idx="70">
                  <c:v>1.2711999999999997</c:v>
                </c:pt>
                <c:pt idx="71">
                  <c:v>1.2141</c:v>
                </c:pt>
                <c:pt idx="72">
                  <c:v>1.1825000000000001</c:v>
                </c:pt>
                <c:pt idx="73">
                  <c:v>1.212</c:v>
                </c:pt>
                <c:pt idx="74">
                  <c:v>1.1988000000000001</c:v>
                </c:pt>
                <c:pt idx="75">
                  <c:v>1.2170999999999996</c:v>
                </c:pt>
                <c:pt idx="76">
                  <c:v>1.2792999999999997</c:v>
                </c:pt>
                <c:pt idx="77">
                  <c:v>1.2812999999999997</c:v>
                </c:pt>
                <c:pt idx="78">
                  <c:v>1.2293999999999996</c:v>
                </c:pt>
                <c:pt idx="79">
                  <c:v>1.2537999999999996</c:v>
                </c:pt>
                <c:pt idx="80">
                  <c:v>1.2058999999999993</c:v>
                </c:pt>
                <c:pt idx="81">
                  <c:v>1.2405999999999995</c:v>
                </c:pt>
                <c:pt idx="82">
                  <c:v>1.2670999999999994</c:v>
                </c:pt>
                <c:pt idx="83">
                  <c:v>1.2731999999999997</c:v>
                </c:pt>
                <c:pt idx="84">
                  <c:v>1.2661</c:v>
                </c:pt>
                <c:pt idx="85">
                  <c:v>1.2598999999999996</c:v>
                </c:pt>
                <c:pt idx="86">
                  <c:v>1.2486999999999995</c:v>
                </c:pt>
                <c:pt idx="87">
                  <c:v>1.2527999999999995</c:v>
                </c:pt>
                <c:pt idx="88">
                  <c:v>1.2833999999999997</c:v>
                </c:pt>
                <c:pt idx="89">
                  <c:v>1.2109999999999996</c:v>
                </c:pt>
                <c:pt idx="90">
                  <c:v>1.3741000000000001</c:v>
                </c:pt>
                <c:pt idx="91">
                  <c:v>1.2609999999999995</c:v>
                </c:pt>
                <c:pt idx="92">
                  <c:v>1.2374999999999996</c:v>
                </c:pt>
                <c:pt idx="93">
                  <c:v>1.2996999999999996</c:v>
                </c:pt>
                <c:pt idx="94">
                  <c:v>1.2466999999999995</c:v>
                </c:pt>
                <c:pt idx="95">
                  <c:v>1.2211999999999996</c:v>
                </c:pt>
                <c:pt idx="96">
                  <c:v>1.3160000000000001</c:v>
                </c:pt>
                <c:pt idx="97">
                  <c:v>1.2262999999999995</c:v>
                </c:pt>
                <c:pt idx="98">
                  <c:v>1.2894999999999996</c:v>
                </c:pt>
                <c:pt idx="99">
                  <c:v>1.2609999999999995</c:v>
                </c:pt>
                <c:pt idx="100">
                  <c:v>1.2496999999999996</c:v>
                </c:pt>
                <c:pt idx="101">
                  <c:v>1.2609999999999995</c:v>
                </c:pt>
                <c:pt idx="102">
                  <c:v>1.2527999999999995</c:v>
                </c:pt>
                <c:pt idx="103">
                  <c:v>1.2690999999999995</c:v>
                </c:pt>
                <c:pt idx="104">
                  <c:v>1.2711999999999997</c:v>
                </c:pt>
                <c:pt idx="105">
                  <c:v>1.2762</c:v>
                </c:pt>
                <c:pt idx="106">
                  <c:v>1.2231999999999996</c:v>
                </c:pt>
                <c:pt idx="107">
                  <c:v>1.2996999999999996</c:v>
                </c:pt>
                <c:pt idx="108">
                  <c:v>1.2833999999999997</c:v>
                </c:pt>
                <c:pt idx="109">
                  <c:v>1.3271999999999995</c:v>
                </c:pt>
                <c:pt idx="110">
                  <c:v>1.3098999999999996</c:v>
                </c:pt>
                <c:pt idx="111">
                  <c:v>1.3210999999999995</c:v>
                </c:pt>
                <c:pt idx="112">
                  <c:v>1.2344999999999995</c:v>
                </c:pt>
                <c:pt idx="113">
                  <c:v>1.3180000000000001</c:v>
                </c:pt>
                <c:pt idx="114">
                  <c:v>1.2588999999999995</c:v>
                </c:pt>
                <c:pt idx="115">
                  <c:v>1.2926</c:v>
                </c:pt>
                <c:pt idx="116">
                  <c:v>1.3160000000000001</c:v>
                </c:pt>
                <c:pt idx="117">
                  <c:v>1.3230999999999995</c:v>
                </c:pt>
                <c:pt idx="118">
                  <c:v>1.3557999999999995</c:v>
                </c:pt>
                <c:pt idx="119">
                  <c:v>1.3414999999999995</c:v>
                </c:pt>
                <c:pt idx="120">
                  <c:v>1.3976</c:v>
                </c:pt>
                <c:pt idx="121">
                  <c:v>1.3731</c:v>
                </c:pt>
                <c:pt idx="122">
                  <c:v>1.3210999999999995</c:v>
                </c:pt>
                <c:pt idx="123">
                  <c:v>1.3109</c:v>
                </c:pt>
                <c:pt idx="124">
                  <c:v>1.3772</c:v>
                </c:pt>
                <c:pt idx="125">
                  <c:v>1.3282</c:v>
                </c:pt>
                <c:pt idx="126">
                  <c:v>1.3609</c:v>
                </c:pt>
                <c:pt idx="127">
                  <c:v>1.4260999999999995</c:v>
                </c:pt>
                <c:pt idx="128">
                  <c:v>1.4637999999999995</c:v>
                </c:pt>
                <c:pt idx="129">
                  <c:v>1.3935</c:v>
                </c:pt>
                <c:pt idx="130">
                  <c:v>1.3201000000000001</c:v>
                </c:pt>
                <c:pt idx="131">
                  <c:v>1.367</c:v>
                </c:pt>
                <c:pt idx="132">
                  <c:v>1.3271999999999995</c:v>
                </c:pt>
                <c:pt idx="133">
                  <c:v>1.3455999999999995</c:v>
                </c:pt>
                <c:pt idx="134">
                  <c:v>1.3833</c:v>
                </c:pt>
                <c:pt idx="135">
                  <c:v>1.3721000000000001</c:v>
                </c:pt>
                <c:pt idx="136">
                  <c:v>1.4280999999999995</c:v>
                </c:pt>
                <c:pt idx="137">
                  <c:v>1.3618999999999997</c:v>
                </c:pt>
                <c:pt idx="138">
                  <c:v>1.3976</c:v>
                </c:pt>
                <c:pt idx="139">
                  <c:v>1.4607999999999997</c:v>
                </c:pt>
                <c:pt idx="140">
                  <c:v>1.3660000000000001</c:v>
                </c:pt>
                <c:pt idx="141">
                  <c:v>1.3475999999999995</c:v>
                </c:pt>
                <c:pt idx="142">
                  <c:v>1.3557999999999995</c:v>
                </c:pt>
                <c:pt idx="143">
                  <c:v>1.3884000000000001</c:v>
                </c:pt>
                <c:pt idx="144">
                  <c:v>1.4189999999999996</c:v>
                </c:pt>
                <c:pt idx="145">
                  <c:v>1.3597999999999995</c:v>
                </c:pt>
                <c:pt idx="146">
                  <c:v>1.3425</c:v>
                </c:pt>
                <c:pt idx="147">
                  <c:v>1.3547</c:v>
                </c:pt>
                <c:pt idx="148">
                  <c:v>1.421999999999999</c:v>
                </c:pt>
                <c:pt idx="149">
                  <c:v>1.4250999999999996</c:v>
                </c:pt>
                <c:pt idx="150">
                  <c:v>1.4189999999999996</c:v>
                </c:pt>
                <c:pt idx="151">
                  <c:v>1.3884000000000001</c:v>
                </c:pt>
                <c:pt idx="152">
                  <c:v>1.369</c:v>
                </c:pt>
                <c:pt idx="153">
                  <c:v>1.4545999999999994</c:v>
                </c:pt>
                <c:pt idx="154">
                  <c:v>1.4168999999999996</c:v>
                </c:pt>
                <c:pt idx="155">
                  <c:v>1.4117999999999991</c:v>
                </c:pt>
                <c:pt idx="156">
                  <c:v>1.3527</c:v>
                </c:pt>
                <c:pt idx="157">
                  <c:v>1.3976</c:v>
                </c:pt>
                <c:pt idx="158">
                  <c:v>1.4107999999999996</c:v>
                </c:pt>
                <c:pt idx="159">
                  <c:v>1.4596999999999996</c:v>
                </c:pt>
                <c:pt idx="160">
                  <c:v>1.3588</c:v>
                </c:pt>
                <c:pt idx="161">
                  <c:v>1.371</c:v>
                </c:pt>
                <c:pt idx="162">
                  <c:v>1.4087999999999996</c:v>
                </c:pt>
                <c:pt idx="163">
                  <c:v>1.3874</c:v>
                </c:pt>
                <c:pt idx="164">
                  <c:v>1.3812</c:v>
                </c:pt>
                <c:pt idx="165">
                  <c:v>1.4076999999999993</c:v>
                </c:pt>
                <c:pt idx="166">
                  <c:v>1.3853</c:v>
                </c:pt>
                <c:pt idx="167">
                  <c:v>1.3230999999999995</c:v>
                </c:pt>
                <c:pt idx="168">
                  <c:v>1.3221000000000001</c:v>
                </c:pt>
                <c:pt idx="169">
                  <c:v>1.3904000000000001</c:v>
                </c:pt>
                <c:pt idx="170">
                  <c:v>1.2914999999999996</c:v>
                </c:pt>
                <c:pt idx="171">
                  <c:v>1.2955999999999996</c:v>
                </c:pt>
                <c:pt idx="172">
                  <c:v>1.3312999999999995</c:v>
                </c:pt>
                <c:pt idx="173">
                  <c:v>1.2976999999999996</c:v>
                </c:pt>
                <c:pt idx="174">
                  <c:v>1.2966</c:v>
                </c:pt>
                <c:pt idx="175">
                  <c:v>1.3792</c:v>
                </c:pt>
                <c:pt idx="176">
                  <c:v>1.4046999999999996</c:v>
                </c:pt>
                <c:pt idx="177">
                  <c:v>1.3405</c:v>
                </c:pt>
                <c:pt idx="178">
                  <c:v>1.3823000000000001</c:v>
                </c:pt>
                <c:pt idx="179">
                  <c:v>1.3721000000000001</c:v>
                </c:pt>
                <c:pt idx="180">
                  <c:v>1.2894999999999996</c:v>
                </c:pt>
                <c:pt idx="181">
                  <c:v>1.3536999999999995</c:v>
                </c:pt>
                <c:pt idx="182">
                  <c:v>1.3393999999999995</c:v>
                </c:pt>
                <c:pt idx="183">
                  <c:v>1.2722</c:v>
                </c:pt>
                <c:pt idx="184">
                  <c:v>1.4107999999999996</c:v>
                </c:pt>
                <c:pt idx="185">
                  <c:v>1.3914</c:v>
                </c:pt>
                <c:pt idx="186">
                  <c:v>1.3853</c:v>
                </c:pt>
                <c:pt idx="187">
                  <c:v>1.3577999999999995</c:v>
                </c:pt>
                <c:pt idx="188">
                  <c:v>1.4240999999999995</c:v>
                </c:pt>
                <c:pt idx="189">
                  <c:v>1.4087999999999996</c:v>
                </c:pt>
                <c:pt idx="190">
                  <c:v>1.4443999999999995</c:v>
                </c:pt>
                <c:pt idx="191">
                  <c:v>1.4270999999999996</c:v>
                </c:pt>
                <c:pt idx="192">
                  <c:v>1.4984999999999995</c:v>
                </c:pt>
                <c:pt idx="193">
                  <c:v>1.3618999999999997</c:v>
                </c:pt>
                <c:pt idx="194">
                  <c:v>1.3353999999999995</c:v>
                </c:pt>
                <c:pt idx="195">
                  <c:v>1.3751</c:v>
                </c:pt>
                <c:pt idx="196">
                  <c:v>1.2955999999999996</c:v>
                </c:pt>
                <c:pt idx="197">
                  <c:v>1.3312999999999995</c:v>
                </c:pt>
                <c:pt idx="198">
                  <c:v>1.3466</c:v>
                </c:pt>
                <c:pt idx="199">
                  <c:v>1.4413999999999996</c:v>
                </c:pt>
                <c:pt idx="200">
                  <c:v>1.3262</c:v>
                </c:pt>
                <c:pt idx="201">
                  <c:v>1.3618999999999997</c:v>
                </c:pt>
                <c:pt idx="202">
                  <c:v>1.3373999999999995</c:v>
                </c:pt>
              </c:numCache>
            </c:numRef>
          </c:yVal>
          <c:smooth val="1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92D050"/>
                </a:solidFill>
              </a:ln>
            </c:spPr>
            <c:trendlineType val="movingAvg"/>
            <c:period val="6"/>
          </c:trendline>
          <c:yVal>
            <c:numRef>
              <c:f>Sheet1!$A$19:$GU$19</c:f>
              <c:numCache>
                <c:formatCode>General</c:formatCode>
                <c:ptCount val="203"/>
                <c:pt idx="0">
                  <c:v>0.36700000000000016</c:v>
                </c:pt>
                <c:pt idx="1">
                  <c:v>0.34660000000000002</c:v>
                </c:pt>
                <c:pt idx="2">
                  <c:v>0.44750000000000001</c:v>
                </c:pt>
                <c:pt idx="3">
                  <c:v>0.52700000000000002</c:v>
                </c:pt>
                <c:pt idx="4">
                  <c:v>0.77980000000000038</c:v>
                </c:pt>
                <c:pt idx="5">
                  <c:v>0.90110000000000001</c:v>
                </c:pt>
                <c:pt idx="6">
                  <c:v>0.9123</c:v>
                </c:pt>
                <c:pt idx="7">
                  <c:v>1.0978999999999997</c:v>
                </c:pt>
                <c:pt idx="8">
                  <c:v>1.2038999999999993</c:v>
                </c:pt>
                <c:pt idx="9">
                  <c:v>1.1407</c:v>
                </c:pt>
                <c:pt idx="10">
                  <c:v>1.0846</c:v>
                </c:pt>
                <c:pt idx="11">
                  <c:v>1.1477999999999995</c:v>
                </c:pt>
                <c:pt idx="12">
                  <c:v>1.1457999999999995</c:v>
                </c:pt>
                <c:pt idx="13">
                  <c:v>1.1284000000000001</c:v>
                </c:pt>
                <c:pt idx="14">
                  <c:v>1.0774999999999995</c:v>
                </c:pt>
                <c:pt idx="15">
                  <c:v>1.1101000000000001</c:v>
                </c:pt>
                <c:pt idx="16">
                  <c:v>1.0458999999999996</c:v>
                </c:pt>
                <c:pt idx="17">
                  <c:v>1.0417999999999996</c:v>
                </c:pt>
                <c:pt idx="18">
                  <c:v>1.0030999999999997</c:v>
                </c:pt>
                <c:pt idx="19">
                  <c:v>0.98880000000000001</c:v>
                </c:pt>
                <c:pt idx="20">
                  <c:v>1.002</c:v>
                </c:pt>
                <c:pt idx="21">
                  <c:v>0.98570000000000002</c:v>
                </c:pt>
                <c:pt idx="22">
                  <c:v>1.0233999999999996</c:v>
                </c:pt>
                <c:pt idx="23">
                  <c:v>0.97450000000000003</c:v>
                </c:pt>
                <c:pt idx="24">
                  <c:v>0.94290000000000018</c:v>
                </c:pt>
                <c:pt idx="25">
                  <c:v>0.92149999999999999</c:v>
                </c:pt>
                <c:pt idx="26">
                  <c:v>1.0061</c:v>
                </c:pt>
                <c:pt idx="27">
                  <c:v>0.94899999999999995</c:v>
                </c:pt>
                <c:pt idx="28">
                  <c:v>1.0041</c:v>
                </c:pt>
                <c:pt idx="29">
                  <c:v>0.97450000000000003</c:v>
                </c:pt>
                <c:pt idx="30">
                  <c:v>1.0009999999999994</c:v>
                </c:pt>
                <c:pt idx="31">
                  <c:v>1.0070999999999997</c:v>
                </c:pt>
                <c:pt idx="32">
                  <c:v>0.98060000000000003</c:v>
                </c:pt>
                <c:pt idx="33">
                  <c:v>1.0152999999999996</c:v>
                </c:pt>
                <c:pt idx="34">
                  <c:v>1.0611999999999995</c:v>
                </c:pt>
                <c:pt idx="35">
                  <c:v>1.0397999999999996</c:v>
                </c:pt>
                <c:pt idx="36">
                  <c:v>1.0498999999999996</c:v>
                </c:pt>
                <c:pt idx="37">
                  <c:v>1.0968</c:v>
                </c:pt>
                <c:pt idx="38">
                  <c:v>1.1162000000000001</c:v>
                </c:pt>
                <c:pt idx="39">
                  <c:v>1.1111</c:v>
                </c:pt>
                <c:pt idx="40">
                  <c:v>1.1233</c:v>
                </c:pt>
                <c:pt idx="41">
                  <c:v>1.103</c:v>
                </c:pt>
                <c:pt idx="42">
                  <c:v>1.1559999999999995</c:v>
                </c:pt>
                <c:pt idx="43">
                  <c:v>1.1233</c:v>
                </c:pt>
                <c:pt idx="44">
                  <c:v>1.1774</c:v>
                </c:pt>
                <c:pt idx="45">
                  <c:v>1.0876999999999994</c:v>
                </c:pt>
                <c:pt idx="46">
                  <c:v>1.1876</c:v>
                </c:pt>
                <c:pt idx="47">
                  <c:v>1.1640999999999999</c:v>
                </c:pt>
                <c:pt idx="48">
                  <c:v>1.1488</c:v>
                </c:pt>
                <c:pt idx="49">
                  <c:v>1.2068999999999996</c:v>
                </c:pt>
                <c:pt idx="50">
                  <c:v>1.1620999999999999</c:v>
                </c:pt>
                <c:pt idx="51">
                  <c:v>1.2303999999999995</c:v>
                </c:pt>
                <c:pt idx="52">
                  <c:v>1.1497999999999995</c:v>
                </c:pt>
                <c:pt idx="53">
                  <c:v>1.2364999999999995</c:v>
                </c:pt>
                <c:pt idx="54">
                  <c:v>1.2293999999999996</c:v>
                </c:pt>
                <c:pt idx="55">
                  <c:v>1.2109999999999996</c:v>
                </c:pt>
                <c:pt idx="56">
                  <c:v>1.2374999999999996</c:v>
                </c:pt>
                <c:pt idx="57">
                  <c:v>1.2313999999999996</c:v>
                </c:pt>
                <c:pt idx="58">
                  <c:v>1.2537999999999996</c:v>
                </c:pt>
                <c:pt idx="59">
                  <c:v>1.2323999999999995</c:v>
                </c:pt>
                <c:pt idx="60">
                  <c:v>1.2161</c:v>
                </c:pt>
                <c:pt idx="61">
                  <c:v>1.2293999999999996</c:v>
                </c:pt>
                <c:pt idx="62">
                  <c:v>1.2384999999999995</c:v>
                </c:pt>
                <c:pt idx="63">
                  <c:v>1.2722</c:v>
                </c:pt>
                <c:pt idx="64">
                  <c:v>1.2568999999999995</c:v>
                </c:pt>
                <c:pt idx="65">
                  <c:v>1.1896</c:v>
                </c:pt>
                <c:pt idx="66">
                  <c:v>1.2344999999999995</c:v>
                </c:pt>
                <c:pt idx="67">
                  <c:v>1.2701</c:v>
                </c:pt>
                <c:pt idx="68">
                  <c:v>1.2701</c:v>
                </c:pt>
                <c:pt idx="69">
                  <c:v>1.2303999999999995</c:v>
                </c:pt>
                <c:pt idx="70">
                  <c:v>1.3109</c:v>
                </c:pt>
                <c:pt idx="71">
                  <c:v>1.3160000000000001</c:v>
                </c:pt>
                <c:pt idx="72">
                  <c:v>1.2681</c:v>
                </c:pt>
                <c:pt idx="73">
                  <c:v>1.2578999999999996</c:v>
                </c:pt>
                <c:pt idx="74">
                  <c:v>1.3344</c:v>
                </c:pt>
                <c:pt idx="75">
                  <c:v>1.3098999999999996</c:v>
                </c:pt>
                <c:pt idx="76">
                  <c:v>1.3098999999999996</c:v>
                </c:pt>
                <c:pt idx="77">
                  <c:v>1.2722</c:v>
                </c:pt>
                <c:pt idx="78">
                  <c:v>1.3169999999999995</c:v>
                </c:pt>
                <c:pt idx="79">
                  <c:v>1.3007</c:v>
                </c:pt>
                <c:pt idx="80">
                  <c:v>1.3425</c:v>
                </c:pt>
                <c:pt idx="81">
                  <c:v>1.3180000000000001</c:v>
                </c:pt>
                <c:pt idx="82">
                  <c:v>1.3434999999999995</c:v>
                </c:pt>
                <c:pt idx="83">
                  <c:v>1.2772999999999997</c:v>
                </c:pt>
                <c:pt idx="84">
                  <c:v>1.367</c:v>
                </c:pt>
                <c:pt idx="85">
                  <c:v>1.2405999999999995</c:v>
                </c:pt>
                <c:pt idx="86">
                  <c:v>1.3201000000000001</c:v>
                </c:pt>
                <c:pt idx="87">
                  <c:v>1.367</c:v>
                </c:pt>
                <c:pt idx="88">
                  <c:v>1.2374999999999996</c:v>
                </c:pt>
                <c:pt idx="89">
                  <c:v>1.2824</c:v>
                </c:pt>
                <c:pt idx="90">
                  <c:v>1.2609999999999995</c:v>
                </c:pt>
                <c:pt idx="91">
                  <c:v>1.2946</c:v>
                </c:pt>
                <c:pt idx="92">
                  <c:v>1.2629999999999995</c:v>
                </c:pt>
                <c:pt idx="93">
                  <c:v>1.2048999999999996</c:v>
                </c:pt>
                <c:pt idx="94">
                  <c:v>1.2486999999999995</c:v>
                </c:pt>
                <c:pt idx="95">
                  <c:v>1.2661</c:v>
                </c:pt>
                <c:pt idx="96">
                  <c:v>1.2527999999999995</c:v>
                </c:pt>
                <c:pt idx="97">
                  <c:v>1.2007999999999996</c:v>
                </c:pt>
                <c:pt idx="98">
                  <c:v>1.2466999999999995</c:v>
                </c:pt>
                <c:pt idx="99">
                  <c:v>1.1957</c:v>
                </c:pt>
                <c:pt idx="100">
                  <c:v>1.2517999999999996</c:v>
                </c:pt>
                <c:pt idx="101">
                  <c:v>1.2558999999999996</c:v>
                </c:pt>
                <c:pt idx="102">
                  <c:v>1.3109</c:v>
                </c:pt>
                <c:pt idx="103">
                  <c:v>1.2384999999999995</c:v>
                </c:pt>
                <c:pt idx="104">
                  <c:v>1.1957</c:v>
                </c:pt>
                <c:pt idx="105">
                  <c:v>1.1814</c:v>
                </c:pt>
                <c:pt idx="106">
                  <c:v>1.2445999999999995</c:v>
                </c:pt>
                <c:pt idx="107">
                  <c:v>1.1814</c:v>
                </c:pt>
                <c:pt idx="108">
                  <c:v>1.2017999999999995</c:v>
                </c:pt>
                <c:pt idx="109">
                  <c:v>1.2242999999999995</c:v>
                </c:pt>
                <c:pt idx="110">
                  <c:v>1.2262999999999995</c:v>
                </c:pt>
                <c:pt idx="111">
                  <c:v>1.3077999999999996</c:v>
                </c:pt>
                <c:pt idx="112">
                  <c:v>1.2874999999999996</c:v>
                </c:pt>
                <c:pt idx="113">
                  <c:v>1.2445999999999995</c:v>
                </c:pt>
                <c:pt idx="114">
                  <c:v>1.2089999999999996</c:v>
                </c:pt>
                <c:pt idx="115">
                  <c:v>1.2141</c:v>
                </c:pt>
                <c:pt idx="116">
                  <c:v>1.2048999999999996</c:v>
                </c:pt>
                <c:pt idx="117">
                  <c:v>1.212</c:v>
                </c:pt>
                <c:pt idx="118">
                  <c:v>1.2547999999999995</c:v>
                </c:pt>
                <c:pt idx="119">
                  <c:v>1.2272999999999996</c:v>
                </c:pt>
                <c:pt idx="120">
                  <c:v>1.2262999999999995</c:v>
                </c:pt>
                <c:pt idx="121">
                  <c:v>1.2772999999999997</c:v>
                </c:pt>
                <c:pt idx="122">
                  <c:v>1.2935999999999996</c:v>
                </c:pt>
                <c:pt idx="123">
                  <c:v>1.3007</c:v>
                </c:pt>
                <c:pt idx="124">
                  <c:v>1.2384999999999995</c:v>
                </c:pt>
                <c:pt idx="125">
                  <c:v>1.2588999999999995</c:v>
                </c:pt>
                <c:pt idx="126">
                  <c:v>1.3048</c:v>
                </c:pt>
                <c:pt idx="127">
                  <c:v>1.2496999999999996</c:v>
                </c:pt>
                <c:pt idx="128">
                  <c:v>1.2731999999999997</c:v>
                </c:pt>
                <c:pt idx="129">
                  <c:v>1.2874999999999996</c:v>
                </c:pt>
                <c:pt idx="130">
                  <c:v>1.2824</c:v>
                </c:pt>
                <c:pt idx="131">
                  <c:v>1.3527</c:v>
                </c:pt>
                <c:pt idx="132">
                  <c:v>1.3364</c:v>
                </c:pt>
                <c:pt idx="133">
                  <c:v>1.3190999999999995</c:v>
                </c:pt>
                <c:pt idx="134">
                  <c:v>1.4087999999999996</c:v>
                </c:pt>
                <c:pt idx="135">
                  <c:v>1.3802000000000001</c:v>
                </c:pt>
                <c:pt idx="136">
                  <c:v>1.3833</c:v>
                </c:pt>
                <c:pt idx="137">
                  <c:v>1.2864</c:v>
                </c:pt>
                <c:pt idx="138">
                  <c:v>1.2946</c:v>
                </c:pt>
                <c:pt idx="139">
                  <c:v>1.3262</c:v>
                </c:pt>
                <c:pt idx="140">
                  <c:v>1.2762</c:v>
                </c:pt>
                <c:pt idx="141">
                  <c:v>1.367</c:v>
                </c:pt>
                <c:pt idx="142">
                  <c:v>1.3201000000000001</c:v>
                </c:pt>
                <c:pt idx="143">
                  <c:v>1.3588</c:v>
                </c:pt>
                <c:pt idx="144">
                  <c:v>1.3914</c:v>
                </c:pt>
                <c:pt idx="145">
                  <c:v>1.3597999999999995</c:v>
                </c:pt>
                <c:pt idx="146">
                  <c:v>1.3251999999999995</c:v>
                </c:pt>
                <c:pt idx="147">
                  <c:v>1.3486</c:v>
                </c:pt>
                <c:pt idx="148">
                  <c:v>1.4036999999999991</c:v>
                </c:pt>
                <c:pt idx="149">
                  <c:v>1.3425</c:v>
                </c:pt>
                <c:pt idx="150">
                  <c:v>1.3475999999999995</c:v>
                </c:pt>
                <c:pt idx="151">
                  <c:v>1.3914</c:v>
                </c:pt>
                <c:pt idx="152">
                  <c:v>1.2935999999999996</c:v>
                </c:pt>
                <c:pt idx="153">
                  <c:v>1.3527</c:v>
                </c:pt>
                <c:pt idx="154">
                  <c:v>1.3577999999999995</c:v>
                </c:pt>
                <c:pt idx="155">
                  <c:v>1.3925000000000001</c:v>
                </c:pt>
                <c:pt idx="156">
                  <c:v>1.2926</c:v>
                </c:pt>
                <c:pt idx="157">
                  <c:v>1.2772999999999997</c:v>
                </c:pt>
                <c:pt idx="158">
                  <c:v>1.2374999999999996</c:v>
                </c:pt>
                <c:pt idx="159">
                  <c:v>1.2681</c:v>
                </c:pt>
                <c:pt idx="160">
                  <c:v>1.3312999999999995</c:v>
                </c:pt>
                <c:pt idx="161">
                  <c:v>1.3802000000000001</c:v>
                </c:pt>
                <c:pt idx="162">
                  <c:v>1.2486999999999995</c:v>
                </c:pt>
                <c:pt idx="163">
                  <c:v>1.2202</c:v>
                </c:pt>
                <c:pt idx="164">
                  <c:v>1.2395999999999996</c:v>
                </c:pt>
                <c:pt idx="165">
                  <c:v>1.2344999999999995</c:v>
                </c:pt>
                <c:pt idx="166">
                  <c:v>1.3344</c:v>
                </c:pt>
                <c:pt idx="167">
                  <c:v>1.1845000000000001</c:v>
                </c:pt>
                <c:pt idx="168">
                  <c:v>1.2068999999999996</c:v>
                </c:pt>
                <c:pt idx="169">
                  <c:v>1.2425999999999995</c:v>
                </c:pt>
                <c:pt idx="170">
                  <c:v>1.3118999999999996</c:v>
                </c:pt>
                <c:pt idx="171">
                  <c:v>1.3547</c:v>
                </c:pt>
                <c:pt idx="172">
                  <c:v>1.2792999999999997</c:v>
                </c:pt>
                <c:pt idx="173">
                  <c:v>1.2803</c:v>
                </c:pt>
                <c:pt idx="174">
                  <c:v>1.3649</c:v>
                </c:pt>
                <c:pt idx="175">
                  <c:v>1.3129</c:v>
                </c:pt>
                <c:pt idx="176">
                  <c:v>1.3098999999999996</c:v>
                </c:pt>
                <c:pt idx="177">
                  <c:v>1.37</c:v>
                </c:pt>
                <c:pt idx="178">
                  <c:v>1.3129</c:v>
                </c:pt>
                <c:pt idx="179">
                  <c:v>1.2905</c:v>
                </c:pt>
                <c:pt idx="180">
                  <c:v>1.4433999999999996</c:v>
                </c:pt>
                <c:pt idx="181">
                  <c:v>1.4596999999999996</c:v>
                </c:pt>
                <c:pt idx="182">
                  <c:v>1.3527</c:v>
                </c:pt>
                <c:pt idx="183">
                  <c:v>1.3660000000000001</c:v>
                </c:pt>
                <c:pt idx="184">
                  <c:v>1.3986000000000001</c:v>
                </c:pt>
                <c:pt idx="185">
                  <c:v>1.2803</c:v>
                </c:pt>
                <c:pt idx="186">
                  <c:v>1.2772999999999997</c:v>
                </c:pt>
                <c:pt idx="187">
                  <c:v>1.3262</c:v>
                </c:pt>
                <c:pt idx="188">
                  <c:v>1.2456999999999996</c:v>
                </c:pt>
                <c:pt idx="189">
                  <c:v>1.2905</c:v>
                </c:pt>
                <c:pt idx="190">
                  <c:v>1.3364</c:v>
                </c:pt>
                <c:pt idx="191">
                  <c:v>1.2844</c:v>
                </c:pt>
                <c:pt idx="192">
                  <c:v>1.3169999999999995</c:v>
                </c:pt>
                <c:pt idx="193">
                  <c:v>1.2415999999999996</c:v>
                </c:pt>
                <c:pt idx="194">
                  <c:v>1.2578999999999996</c:v>
                </c:pt>
                <c:pt idx="195">
                  <c:v>1.2395999999999996</c:v>
                </c:pt>
                <c:pt idx="196">
                  <c:v>1.2661</c:v>
                </c:pt>
                <c:pt idx="197">
                  <c:v>1.2946</c:v>
                </c:pt>
                <c:pt idx="198">
                  <c:v>1.2364999999999995</c:v>
                </c:pt>
                <c:pt idx="199">
                  <c:v>1.2996999999999996</c:v>
                </c:pt>
                <c:pt idx="200">
                  <c:v>1.2844</c:v>
                </c:pt>
                <c:pt idx="201">
                  <c:v>1.2425999999999995</c:v>
                </c:pt>
                <c:pt idx="202">
                  <c:v>1.208</c:v>
                </c:pt>
              </c:numCache>
            </c:numRef>
          </c:yVal>
          <c:smooth val="1"/>
        </c:ser>
        <c:ser>
          <c:idx val="4"/>
          <c:order val="4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7030A0"/>
                </a:solidFill>
              </a:ln>
            </c:spPr>
            <c:trendlineType val="movingAvg"/>
            <c:period val="6"/>
          </c:trendline>
          <c:yVal>
            <c:numRef>
              <c:f>Sheet1!$A$20:$GU$20</c:f>
              <c:numCache>
                <c:formatCode>General</c:formatCode>
                <c:ptCount val="203"/>
                <c:pt idx="0">
                  <c:v>0.48010000000000008</c:v>
                </c:pt>
                <c:pt idx="1">
                  <c:v>0.35170000000000001</c:v>
                </c:pt>
                <c:pt idx="2">
                  <c:v>0.42100000000000015</c:v>
                </c:pt>
                <c:pt idx="3">
                  <c:v>0.52290000000000003</c:v>
                </c:pt>
                <c:pt idx="4">
                  <c:v>0.63810000000000022</c:v>
                </c:pt>
                <c:pt idx="5">
                  <c:v>0.75230000000000019</c:v>
                </c:pt>
                <c:pt idx="6">
                  <c:v>0.87670000000000026</c:v>
                </c:pt>
                <c:pt idx="7">
                  <c:v>1.0204</c:v>
                </c:pt>
                <c:pt idx="8">
                  <c:v>1.2303999999999995</c:v>
                </c:pt>
                <c:pt idx="9">
                  <c:v>1.3393999999999995</c:v>
                </c:pt>
                <c:pt idx="10">
                  <c:v>1.3414999999999995</c:v>
                </c:pt>
                <c:pt idx="11">
                  <c:v>1.472</c:v>
                </c:pt>
                <c:pt idx="12">
                  <c:v>1.4944</c:v>
                </c:pt>
                <c:pt idx="13">
                  <c:v>1.6013999999999995</c:v>
                </c:pt>
                <c:pt idx="14">
                  <c:v>1.6197999999999995</c:v>
                </c:pt>
                <c:pt idx="15">
                  <c:v>1.5473999999999997</c:v>
                </c:pt>
                <c:pt idx="16">
                  <c:v>1.579</c:v>
                </c:pt>
                <c:pt idx="17">
                  <c:v>1.5004999999999995</c:v>
                </c:pt>
                <c:pt idx="18">
                  <c:v>1.474</c:v>
                </c:pt>
                <c:pt idx="19">
                  <c:v>1.5423</c:v>
                </c:pt>
                <c:pt idx="20">
                  <c:v>1.5290999999999995</c:v>
                </c:pt>
                <c:pt idx="21">
                  <c:v>1.5014999999999996</c:v>
                </c:pt>
                <c:pt idx="22">
                  <c:v>1.474</c:v>
                </c:pt>
                <c:pt idx="23">
                  <c:v>1.4862</c:v>
                </c:pt>
                <c:pt idx="24">
                  <c:v>1.4026999999999996</c:v>
                </c:pt>
                <c:pt idx="25">
                  <c:v>1.5371999999999995</c:v>
                </c:pt>
                <c:pt idx="26">
                  <c:v>1.5126999999999995</c:v>
                </c:pt>
                <c:pt idx="27">
                  <c:v>1.5851</c:v>
                </c:pt>
                <c:pt idx="28">
                  <c:v>1.6024</c:v>
                </c:pt>
                <c:pt idx="29">
                  <c:v>1.6106</c:v>
                </c:pt>
                <c:pt idx="30">
                  <c:v>1.6147</c:v>
                </c:pt>
                <c:pt idx="31">
                  <c:v>1.3823000000000001</c:v>
                </c:pt>
                <c:pt idx="32">
                  <c:v>1.6483000000000001</c:v>
                </c:pt>
                <c:pt idx="33">
                  <c:v>1.4321999999999995</c:v>
                </c:pt>
                <c:pt idx="34">
                  <c:v>1.6074999999999995</c:v>
                </c:pt>
                <c:pt idx="35">
                  <c:v>1.6656</c:v>
                </c:pt>
                <c:pt idx="36">
                  <c:v>1.5035999999999996</c:v>
                </c:pt>
                <c:pt idx="37">
                  <c:v>1.6013999999999995</c:v>
                </c:pt>
                <c:pt idx="38">
                  <c:v>1.4046999999999996</c:v>
                </c:pt>
                <c:pt idx="39">
                  <c:v>1.5086999999999995</c:v>
                </c:pt>
                <c:pt idx="40">
                  <c:v>1.5697999999999996</c:v>
                </c:pt>
                <c:pt idx="41">
                  <c:v>1.6952</c:v>
                </c:pt>
                <c:pt idx="42">
                  <c:v>1.6524000000000001</c:v>
                </c:pt>
                <c:pt idx="43">
                  <c:v>1.6758</c:v>
                </c:pt>
                <c:pt idx="44">
                  <c:v>1.7349999999999997</c:v>
                </c:pt>
                <c:pt idx="45">
                  <c:v>1.6300000000000001</c:v>
                </c:pt>
                <c:pt idx="46">
                  <c:v>1.7053999999999996</c:v>
                </c:pt>
                <c:pt idx="47">
                  <c:v>1.6830000000000001</c:v>
                </c:pt>
                <c:pt idx="48">
                  <c:v>1.6636</c:v>
                </c:pt>
                <c:pt idx="49">
                  <c:v>1.6249</c:v>
                </c:pt>
                <c:pt idx="50">
                  <c:v>1.5943000000000001</c:v>
                </c:pt>
                <c:pt idx="51">
                  <c:v>1.7186999999999995</c:v>
                </c:pt>
                <c:pt idx="52">
                  <c:v>1.5341</c:v>
                </c:pt>
                <c:pt idx="53">
                  <c:v>1.5668</c:v>
                </c:pt>
                <c:pt idx="54">
                  <c:v>1.6249</c:v>
                </c:pt>
                <c:pt idx="55">
                  <c:v>1.5718999999999996</c:v>
                </c:pt>
                <c:pt idx="56">
                  <c:v>1.5656999999999996</c:v>
                </c:pt>
                <c:pt idx="57">
                  <c:v>1.4097999999999991</c:v>
                </c:pt>
                <c:pt idx="58">
                  <c:v>1.5647</c:v>
                </c:pt>
                <c:pt idx="59">
                  <c:v>1.5075999999999996</c:v>
                </c:pt>
                <c:pt idx="60">
                  <c:v>1.4311999999999996</c:v>
                </c:pt>
                <c:pt idx="61">
                  <c:v>1.3210999999999995</c:v>
                </c:pt>
                <c:pt idx="62">
                  <c:v>1.371</c:v>
                </c:pt>
                <c:pt idx="63">
                  <c:v>1.3609</c:v>
                </c:pt>
                <c:pt idx="64">
                  <c:v>1.2803</c:v>
                </c:pt>
                <c:pt idx="65">
                  <c:v>1.3251999999999995</c:v>
                </c:pt>
                <c:pt idx="66">
                  <c:v>1.2833999999999997</c:v>
                </c:pt>
                <c:pt idx="67">
                  <c:v>1.2395999999999996</c:v>
                </c:pt>
                <c:pt idx="68">
                  <c:v>1.2803</c:v>
                </c:pt>
                <c:pt idx="69">
                  <c:v>1.2262999999999995</c:v>
                </c:pt>
                <c:pt idx="70">
                  <c:v>1.2313999999999996</c:v>
                </c:pt>
                <c:pt idx="71">
                  <c:v>1.2833999999999997</c:v>
                </c:pt>
                <c:pt idx="72">
                  <c:v>1.2670999999999994</c:v>
                </c:pt>
                <c:pt idx="73">
                  <c:v>1.2129999999999996</c:v>
                </c:pt>
                <c:pt idx="74">
                  <c:v>1.2517999999999996</c:v>
                </c:pt>
                <c:pt idx="75">
                  <c:v>1.2803</c:v>
                </c:pt>
                <c:pt idx="76">
                  <c:v>1.2946</c:v>
                </c:pt>
                <c:pt idx="77">
                  <c:v>1.2812999999999997</c:v>
                </c:pt>
                <c:pt idx="78">
                  <c:v>1.2864</c:v>
                </c:pt>
                <c:pt idx="79">
                  <c:v>1.2853999999999997</c:v>
                </c:pt>
                <c:pt idx="80">
                  <c:v>1.3089</c:v>
                </c:pt>
                <c:pt idx="81">
                  <c:v>1.2486999999999995</c:v>
                </c:pt>
                <c:pt idx="82">
                  <c:v>1.264</c:v>
                </c:pt>
                <c:pt idx="83">
                  <c:v>1.2803</c:v>
                </c:pt>
                <c:pt idx="84">
                  <c:v>1.262</c:v>
                </c:pt>
                <c:pt idx="85">
                  <c:v>1.2507999999999995</c:v>
                </c:pt>
                <c:pt idx="86">
                  <c:v>1.2661</c:v>
                </c:pt>
                <c:pt idx="87">
                  <c:v>1.264</c:v>
                </c:pt>
                <c:pt idx="88">
                  <c:v>1.2864</c:v>
                </c:pt>
                <c:pt idx="89">
                  <c:v>1.2415999999999996</c:v>
                </c:pt>
                <c:pt idx="90">
                  <c:v>1.2456999999999996</c:v>
                </c:pt>
                <c:pt idx="91">
                  <c:v>1.2976999999999996</c:v>
                </c:pt>
                <c:pt idx="92">
                  <c:v>1.3680000000000001</c:v>
                </c:pt>
                <c:pt idx="93">
                  <c:v>1.2547999999999995</c:v>
                </c:pt>
                <c:pt idx="94">
                  <c:v>1.2588999999999995</c:v>
                </c:pt>
                <c:pt idx="95">
                  <c:v>1.2395999999999996</c:v>
                </c:pt>
                <c:pt idx="96">
                  <c:v>1.2926</c:v>
                </c:pt>
                <c:pt idx="97">
                  <c:v>1.2844</c:v>
                </c:pt>
                <c:pt idx="98">
                  <c:v>1.2670999999999994</c:v>
                </c:pt>
                <c:pt idx="99">
                  <c:v>1.2558999999999996</c:v>
                </c:pt>
                <c:pt idx="100">
                  <c:v>1.2751999999999994</c:v>
                </c:pt>
                <c:pt idx="101">
                  <c:v>1.2598999999999996</c:v>
                </c:pt>
                <c:pt idx="102">
                  <c:v>1.2211999999999996</c:v>
                </c:pt>
                <c:pt idx="103">
                  <c:v>1.2354999999999996</c:v>
                </c:pt>
                <c:pt idx="104">
                  <c:v>1.2772999999999997</c:v>
                </c:pt>
                <c:pt idx="105">
                  <c:v>1.3833</c:v>
                </c:pt>
                <c:pt idx="106">
                  <c:v>1.2711999999999997</c:v>
                </c:pt>
                <c:pt idx="107">
                  <c:v>1.3638999999999994</c:v>
                </c:pt>
                <c:pt idx="108">
                  <c:v>1.4056999999999991</c:v>
                </c:pt>
                <c:pt idx="109">
                  <c:v>1.4260999999999995</c:v>
                </c:pt>
                <c:pt idx="110">
                  <c:v>1.3536999999999995</c:v>
                </c:pt>
                <c:pt idx="111">
                  <c:v>1.2926</c:v>
                </c:pt>
                <c:pt idx="112">
                  <c:v>1.3618999999999997</c:v>
                </c:pt>
                <c:pt idx="113">
                  <c:v>1.4250999999999996</c:v>
                </c:pt>
                <c:pt idx="114">
                  <c:v>1.3089</c:v>
                </c:pt>
                <c:pt idx="115">
                  <c:v>1.2976999999999996</c:v>
                </c:pt>
                <c:pt idx="116">
                  <c:v>1.2976999999999996</c:v>
                </c:pt>
                <c:pt idx="117">
                  <c:v>1.4321999999999995</c:v>
                </c:pt>
                <c:pt idx="118">
                  <c:v>1.3853</c:v>
                </c:pt>
                <c:pt idx="119">
                  <c:v>1.3731</c:v>
                </c:pt>
                <c:pt idx="120">
                  <c:v>1.3230999999999995</c:v>
                </c:pt>
                <c:pt idx="121">
                  <c:v>1.4342999999999995</c:v>
                </c:pt>
                <c:pt idx="122">
                  <c:v>1.4382999999999995</c:v>
                </c:pt>
                <c:pt idx="123">
                  <c:v>1.3486</c:v>
                </c:pt>
                <c:pt idx="124">
                  <c:v>1.2517999999999996</c:v>
                </c:pt>
                <c:pt idx="125">
                  <c:v>1.3945000000000001</c:v>
                </c:pt>
                <c:pt idx="126">
                  <c:v>1.4240999999999995</c:v>
                </c:pt>
                <c:pt idx="127">
                  <c:v>1.4046999999999996</c:v>
                </c:pt>
                <c:pt idx="128">
                  <c:v>1.2751999999999994</c:v>
                </c:pt>
                <c:pt idx="129">
                  <c:v>1.3028</c:v>
                </c:pt>
                <c:pt idx="130">
                  <c:v>1.2751999999999994</c:v>
                </c:pt>
                <c:pt idx="131">
                  <c:v>1.2405999999999995</c:v>
                </c:pt>
                <c:pt idx="132">
                  <c:v>1.2568999999999995</c:v>
                </c:pt>
                <c:pt idx="133">
                  <c:v>1.3353999999999995</c:v>
                </c:pt>
                <c:pt idx="134">
                  <c:v>1.2874999999999996</c:v>
                </c:pt>
                <c:pt idx="135">
                  <c:v>1.2333999999999996</c:v>
                </c:pt>
                <c:pt idx="136">
                  <c:v>1.3221000000000001</c:v>
                </c:pt>
                <c:pt idx="137">
                  <c:v>1.4291999999999996</c:v>
                </c:pt>
                <c:pt idx="138">
                  <c:v>1.3782000000000001</c:v>
                </c:pt>
                <c:pt idx="139">
                  <c:v>1.2262999999999995</c:v>
                </c:pt>
                <c:pt idx="140">
                  <c:v>1.3251999999999995</c:v>
                </c:pt>
                <c:pt idx="141">
                  <c:v>1.2517999999999996</c:v>
                </c:pt>
                <c:pt idx="142">
                  <c:v>1.2772999999999997</c:v>
                </c:pt>
                <c:pt idx="143">
                  <c:v>1.3057999999999996</c:v>
                </c:pt>
                <c:pt idx="144">
                  <c:v>1.2415999999999996</c:v>
                </c:pt>
                <c:pt idx="145">
                  <c:v>1.2588999999999995</c:v>
                </c:pt>
                <c:pt idx="146">
                  <c:v>1.2751999999999994</c:v>
                </c:pt>
                <c:pt idx="147">
                  <c:v>1.415899999999999</c:v>
                </c:pt>
                <c:pt idx="148">
                  <c:v>1.3048</c:v>
                </c:pt>
                <c:pt idx="149">
                  <c:v>1.3772</c:v>
                </c:pt>
                <c:pt idx="150">
                  <c:v>1.3609</c:v>
                </c:pt>
                <c:pt idx="151">
                  <c:v>1.2844</c:v>
                </c:pt>
                <c:pt idx="152">
                  <c:v>1.3169999999999995</c:v>
                </c:pt>
                <c:pt idx="153">
                  <c:v>1.3118999999999996</c:v>
                </c:pt>
                <c:pt idx="154">
                  <c:v>1.2445999999999995</c:v>
                </c:pt>
                <c:pt idx="155">
                  <c:v>1.3332999999999995</c:v>
                </c:pt>
                <c:pt idx="156">
                  <c:v>1.2558999999999996</c:v>
                </c:pt>
                <c:pt idx="157">
                  <c:v>1.2690999999999995</c:v>
                </c:pt>
                <c:pt idx="158">
                  <c:v>1.3160000000000001</c:v>
                </c:pt>
                <c:pt idx="159">
                  <c:v>1.2812999999999997</c:v>
                </c:pt>
                <c:pt idx="160">
                  <c:v>1.2670999999999994</c:v>
                </c:pt>
                <c:pt idx="161">
                  <c:v>1.2649999999999995</c:v>
                </c:pt>
                <c:pt idx="162">
                  <c:v>1.2211999999999996</c:v>
                </c:pt>
                <c:pt idx="163">
                  <c:v>1.2670999999999994</c:v>
                </c:pt>
                <c:pt idx="164">
                  <c:v>1.2609999999999995</c:v>
                </c:pt>
                <c:pt idx="165">
                  <c:v>1.2711999999999997</c:v>
                </c:pt>
                <c:pt idx="166">
                  <c:v>1.2191999999999996</c:v>
                </c:pt>
                <c:pt idx="167">
                  <c:v>1.2038999999999993</c:v>
                </c:pt>
                <c:pt idx="168">
                  <c:v>1.2955999999999996</c:v>
                </c:pt>
                <c:pt idx="169">
                  <c:v>1.2661</c:v>
                </c:pt>
                <c:pt idx="170">
                  <c:v>1.2262999999999995</c:v>
                </c:pt>
                <c:pt idx="171">
                  <c:v>1.2803</c:v>
                </c:pt>
                <c:pt idx="172">
                  <c:v>1.2711999999999997</c:v>
                </c:pt>
                <c:pt idx="173">
                  <c:v>1.1825000000000001</c:v>
                </c:pt>
                <c:pt idx="174">
                  <c:v>1.2661</c:v>
                </c:pt>
                <c:pt idx="175">
                  <c:v>1.2466999999999995</c:v>
                </c:pt>
                <c:pt idx="176">
                  <c:v>1.2323999999999995</c:v>
                </c:pt>
                <c:pt idx="177">
                  <c:v>1.2384999999999995</c:v>
                </c:pt>
                <c:pt idx="178">
                  <c:v>1.3271999999999995</c:v>
                </c:pt>
                <c:pt idx="179">
                  <c:v>1.2068999999999996</c:v>
                </c:pt>
                <c:pt idx="180">
                  <c:v>1.2222</c:v>
                </c:pt>
                <c:pt idx="181">
                  <c:v>1.2711999999999997</c:v>
                </c:pt>
                <c:pt idx="182">
                  <c:v>1.2588999999999995</c:v>
                </c:pt>
                <c:pt idx="183">
                  <c:v>1.2824</c:v>
                </c:pt>
                <c:pt idx="184">
                  <c:v>1.2649999999999995</c:v>
                </c:pt>
                <c:pt idx="185">
                  <c:v>1.2568999999999995</c:v>
                </c:pt>
                <c:pt idx="186">
                  <c:v>1.2772999999999997</c:v>
                </c:pt>
                <c:pt idx="187">
                  <c:v>1.2058999999999993</c:v>
                </c:pt>
                <c:pt idx="188">
                  <c:v>1.3507</c:v>
                </c:pt>
                <c:pt idx="189">
                  <c:v>1.3393999999999995</c:v>
                </c:pt>
                <c:pt idx="190">
                  <c:v>1.2395999999999996</c:v>
                </c:pt>
                <c:pt idx="191">
                  <c:v>1.2661</c:v>
                </c:pt>
                <c:pt idx="192">
                  <c:v>1.2894999999999996</c:v>
                </c:pt>
                <c:pt idx="193">
                  <c:v>1.2711999999999997</c:v>
                </c:pt>
                <c:pt idx="194">
                  <c:v>1.2364999999999995</c:v>
                </c:pt>
                <c:pt idx="195">
                  <c:v>1.2262999999999995</c:v>
                </c:pt>
                <c:pt idx="196">
                  <c:v>1.2844</c:v>
                </c:pt>
                <c:pt idx="197">
                  <c:v>1.3007</c:v>
                </c:pt>
                <c:pt idx="198">
                  <c:v>1.2537999999999996</c:v>
                </c:pt>
                <c:pt idx="199">
                  <c:v>1.2772999999999997</c:v>
                </c:pt>
                <c:pt idx="200">
                  <c:v>1.1947000000000001</c:v>
                </c:pt>
                <c:pt idx="201">
                  <c:v>1.2578999999999996</c:v>
                </c:pt>
                <c:pt idx="202">
                  <c:v>1.2742</c:v>
                </c:pt>
              </c:numCache>
            </c:numRef>
          </c:yVal>
          <c:smooth val="1"/>
        </c:ser>
        <c:axId val="63455232"/>
        <c:axId val="63457152"/>
      </c:scatterChart>
      <c:valAx>
        <c:axId val="634552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</a:t>
                </a:r>
                <a:r>
                  <a:rPr lang="en-US" baseline="0"/>
                  <a:t> of Cycles</a:t>
                </a:r>
                <a:endParaRPr lang="en-US"/>
              </a:p>
            </c:rich>
          </c:tx>
        </c:title>
        <c:tickLblPos val="nextTo"/>
        <c:crossAx val="63457152"/>
        <c:crosses val="autoZero"/>
        <c:crossBetween val="midCat"/>
      </c:valAx>
      <c:valAx>
        <c:axId val="634571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Coef. of Friction</a:t>
                </a:r>
              </a:p>
            </c:rich>
          </c:tx>
        </c:title>
        <c:numFmt formatCode="General" sourceLinked="1"/>
        <c:tickLblPos val="nextTo"/>
        <c:crossAx val="63455232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Tribology Tests on Ti-6Al-4V Samples Against SS in a Lubricated Environment</a:t>
            </a:r>
          </a:p>
        </c:rich>
      </c:tx>
      <c:layout>
        <c:manualLayout>
          <c:xMode val="edge"/>
          <c:yMode val="edge"/>
          <c:x val="0.19909033245844276"/>
          <c:y val="2.7777777777777801E-2"/>
        </c:manualLayout>
      </c:layout>
    </c:title>
    <c:plotArea>
      <c:layout/>
      <c:scatterChart>
        <c:scatterStyle val="smoothMarker"/>
        <c:ser>
          <c:idx val="0"/>
          <c:order val="0"/>
          <c:spPr>
            <a:ln>
              <a:noFill/>
            </a:ln>
          </c:spPr>
          <c:marker>
            <c:symbol val="none"/>
          </c:marker>
          <c:trendline>
            <c:spPr>
              <a:ln w="25400">
                <a:solidFill>
                  <a:schemeClr val="tx1"/>
                </a:solidFill>
              </a:ln>
            </c:spPr>
            <c:trendlineType val="movingAvg"/>
            <c:period val="7"/>
          </c:trendline>
          <c:yVal>
            <c:numRef>
              <c:f>Sheet1!$A$9:$GW$9</c:f>
              <c:numCache>
                <c:formatCode>General</c:formatCode>
                <c:ptCount val="205"/>
                <c:pt idx="0">
                  <c:v>0.52290000000000003</c:v>
                </c:pt>
                <c:pt idx="1">
                  <c:v>0.4597</c:v>
                </c:pt>
                <c:pt idx="2">
                  <c:v>0.50660000000000005</c:v>
                </c:pt>
                <c:pt idx="3">
                  <c:v>0.47910000000000008</c:v>
                </c:pt>
                <c:pt idx="4">
                  <c:v>0.49130000000000013</c:v>
                </c:pt>
                <c:pt idx="5">
                  <c:v>0.49750000000000011</c:v>
                </c:pt>
                <c:pt idx="6">
                  <c:v>0.47710000000000002</c:v>
                </c:pt>
                <c:pt idx="7">
                  <c:v>0.52700000000000002</c:v>
                </c:pt>
                <c:pt idx="8">
                  <c:v>0.55759999999999998</c:v>
                </c:pt>
                <c:pt idx="9">
                  <c:v>0.49540000000000012</c:v>
                </c:pt>
                <c:pt idx="10">
                  <c:v>0.53720000000000001</c:v>
                </c:pt>
                <c:pt idx="11">
                  <c:v>0.50049999999999972</c:v>
                </c:pt>
                <c:pt idx="12">
                  <c:v>0.5647000000000002</c:v>
                </c:pt>
                <c:pt idx="13">
                  <c:v>0.50360000000000005</c:v>
                </c:pt>
                <c:pt idx="14">
                  <c:v>0.49130000000000013</c:v>
                </c:pt>
                <c:pt idx="15">
                  <c:v>0.49340000000000012</c:v>
                </c:pt>
                <c:pt idx="16">
                  <c:v>0.5403</c:v>
                </c:pt>
                <c:pt idx="17">
                  <c:v>0.51680000000000004</c:v>
                </c:pt>
                <c:pt idx="18">
                  <c:v>0.53620000000000001</c:v>
                </c:pt>
                <c:pt idx="19">
                  <c:v>0.52400000000000002</c:v>
                </c:pt>
                <c:pt idx="20">
                  <c:v>0.50460000000000005</c:v>
                </c:pt>
                <c:pt idx="21">
                  <c:v>0.53010000000000002</c:v>
                </c:pt>
                <c:pt idx="22">
                  <c:v>0.53210000000000002</c:v>
                </c:pt>
                <c:pt idx="23">
                  <c:v>0.50360000000000005</c:v>
                </c:pt>
                <c:pt idx="24">
                  <c:v>0.50460000000000005</c:v>
                </c:pt>
                <c:pt idx="25">
                  <c:v>0.56880000000000019</c:v>
                </c:pt>
                <c:pt idx="26">
                  <c:v>0.52700000000000002</c:v>
                </c:pt>
                <c:pt idx="27">
                  <c:v>0.59629999999999983</c:v>
                </c:pt>
                <c:pt idx="28">
                  <c:v>0.55349999999999999</c:v>
                </c:pt>
                <c:pt idx="29">
                  <c:v>0.55449999999999999</c:v>
                </c:pt>
                <c:pt idx="30">
                  <c:v>0.57390000000000019</c:v>
                </c:pt>
                <c:pt idx="31">
                  <c:v>0.59839999999999982</c:v>
                </c:pt>
                <c:pt idx="32">
                  <c:v>0.5708000000000002</c:v>
                </c:pt>
                <c:pt idx="33">
                  <c:v>0.56680000000000019</c:v>
                </c:pt>
                <c:pt idx="34">
                  <c:v>0.63710000000000022</c:v>
                </c:pt>
                <c:pt idx="35">
                  <c:v>0.60450000000000004</c:v>
                </c:pt>
                <c:pt idx="36">
                  <c:v>0.63910000000000022</c:v>
                </c:pt>
                <c:pt idx="37">
                  <c:v>0.61160000000000025</c:v>
                </c:pt>
                <c:pt idx="38">
                  <c:v>0.62280000000000024</c:v>
                </c:pt>
                <c:pt idx="39">
                  <c:v>0.64220000000000022</c:v>
                </c:pt>
                <c:pt idx="40">
                  <c:v>0.63510000000000022</c:v>
                </c:pt>
                <c:pt idx="41">
                  <c:v>0.6677000000000004</c:v>
                </c:pt>
                <c:pt idx="42">
                  <c:v>0.6595000000000002</c:v>
                </c:pt>
                <c:pt idx="43">
                  <c:v>0.67890000000000028</c:v>
                </c:pt>
                <c:pt idx="44">
                  <c:v>0.64630000000000021</c:v>
                </c:pt>
                <c:pt idx="45">
                  <c:v>0.6544000000000002</c:v>
                </c:pt>
                <c:pt idx="46">
                  <c:v>0.67690000000000028</c:v>
                </c:pt>
                <c:pt idx="47">
                  <c:v>0.6616000000000003</c:v>
                </c:pt>
                <c:pt idx="48">
                  <c:v>0.67280000000000029</c:v>
                </c:pt>
                <c:pt idx="49">
                  <c:v>0.67070000000000041</c:v>
                </c:pt>
                <c:pt idx="50">
                  <c:v>0.69930000000000003</c:v>
                </c:pt>
                <c:pt idx="51">
                  <c:v>0.68400000000000005</c:v>
                </c:pt>
                <c:pt idx="52">
                  <c:v>0.7401000000000002</c:v>
                </c:pt>
                <c:pt idx="53">
                  <c:v>0.73700000000000021</c:v>
                </c:pt>
                <c:pt idx="54">
                  <c:v>0.71150000000000002</c:v>
                </c:pt>
                <c:pt idx="55">
                  <c:v>0.73800000000000021</c:v>
                </c:pt>
                <c:pt idx="56">
                  <c:v>0.71360000000000023</c:v>
                </c:pt>
                <c:pt idx="57">
                  <c:v>0.77980000000000038</c:v>
                </c:pt>
                <c:pt idx="58">
                  <c:v>0.76040000000000019</c:v>
                </c:pt>
                <c:pt idx="59">
                  <c:v>0.79410000000000003</c:v>
                </c:pt>
                <c:pt idx="60">
                  <c:v>0.8135</c:v>
                </c:pt>
                <c:pt idx="61">
                  <c:v>0.77880000000000038</c:v>
                </c:pt>
                <c:pt idx="62">
                  <c:v>0.80730000000000002</c:v>
                </c:pt>
                <c:pt idx="63">
                  <c:v>0.75030000000000019</c:v>
                </c:pt>
                <c:pt idx="64">
                  <c:v>0.75430000000000019</c:v>
                </c:pt>
                <c:pt idx="65">
                  <c:v>0.77270000000000039</c:v>
                </c:pt>
                <c:pt idx="66">
                  <c:v>0.76759999999999995</c:v>
                </c:pt>
                <c:pt idx="67">
                  <c:v>0.78700000000000003</c:v>
                </c:pt>
                <c:pt idx="68">
                  <c:v>0.8379000000000002</c:v>
                </c:pt>
                <c:pt idx="69">
                  <c:v>0.93780000000000019</c:v>
                </c:pt>
                <c:pt idx="70">
                  <c:v>0.92249999999999999</c:v>
                </c:pt>
                <c:pt idx="71">
                  <c:v>0.79410000000000003</c:v>
                </c:pt>
                <c:pt idx="72">
                  <c:v>0.79410000000000003</c:v>
                </c:pt>
                <c:pt idx="73">
                  <c:v>0.85520000000000018</c:v>
                </c:pt>
                <c:pt idx="74">
                  <c:v>0.78490000000000004</c:v>
                </c:pt>
                <c:pt idx="75">
                  <c:v>0.9052</c:v>
                </c:pt>
                <c:pt idx="76">
                  <c:v>0.8155</c:v>
                </c:pt>
                <c:pt idx="77">
                  <c:v>0.87360000000000027</c:v>
                </c:pt>
                <c:pt idx="78">
                  <c:v>0.82060000000000022</c:v>
                </c:pt>
                <c:pt idx="79">
                  <c:v>0.91639999999999999</c:v>
                </c:pt>
                <c:pt idx="80">
                  <c:v>0.88790000000000002</c:v>
                </c:pt>
                <c:pt idx="81">
                  <c:v>0.97760000000000025</c:v>
                </c:pt>
                <c:pt idx="82">
                  <c:v>0.78900000000000003</c:v>
                </c:pt>
                <c:pt idx="83">
                  <c:v>0.88070000000000004</c:v>
                </c:pt>
                <c:pt idx="84">
                  <c:v>0.75940000000000019</c:v>
                </c:pt>
                <c:pt idx="85">
                  <c:v>0.94499999999999995</c:v>
                </c:pt>
                <c:pt idx="86">
                  <c:v>0.98270000000000002</c:v>
                </c:pt>
                <c:pt idx="87">
                  <c:v>0.95509999999999995</c:v>
                </c:pt>
                <c:pt idx="88">
                  <c:v>0.95620000000000005</c:v>
                </c:pt>
                <c:pt idx="89">
                  <c:v>0.9093</c:v>
                </c:pt>
                <c:pt idx="90">
                  <c:v>0.86750000000000005</c:v>
                </c:pt>
                <c:pt idx="91">
                  <c:v>0.94390000000000018</c:v>
                </c:pt>
                <c:pt idx="92">
                  <c:v>0.96230000000000004</c:v>
                </c:pt>
                <c:pt idx="93">
                  <c:v>0.9103</c:v>
                </c:pt>
                <c:pt idx="94">
                  <c:v>0.93070000000000019</c:v>
                </c:pt>
                <c:pt idx="95">
                  <c:v>0.88280000000000003</c:v>
                </c:pt>
                <c:pt idx="96">
                  <c:v>0.88380000000000003</c:v>
                </c:pt>
                <c:pt idx="97">
                  <c:v>0.84200000000000019</c:v>
                </c:pt>
                <c:pt idx="98">
                  <c:v>0.92459999999999998</c:v>
                </c:pt>
                <c:pt idx="99">
                  <c:v>0.84100000000000019</c:v>
                </c:pt>
                <c:pt idx="100">
                  <c:v>0.87560000000000038</c:v>
                </c:pt>
                <c:pt idx="101">
                  <c:v>0.87560000000000038</c:v>
                </c:pt>
                <c:pt idx="102">
                  <c:v>0.85220000000000018</c:v>
                </c:pt>
                <c:pt idx="103">
                  <c:v>0.93170000000000019</c:v>
                </c:pt>
                <c:pt idx="104">
                  <c:v>0.88070000000000004</c:v>
                </c:pt>
                <c:pt idx="105">
                  <c:v>0.87770000000000026</c:v>
                </c:pt>
                <c:pt idx="106">
                  <c:v>0.91639999999999999</c:v>
                </c:pt>
                <c:pt idx="107">
                  <c:v>0.89810000000000001</c:v>
                </c:pt>
                <c:pt idx="108">
                  <c:v>0.89090000000000003</c:v>
                </c:pt>
                <c:pt idx="109">
                  <c:v>0.89500000000000002</c:v>
                </c:pt>
                <c:pt idx="110">
                  <c:v>0.89910000000000001</c:v>
                </c:pt>
                <c:pt idx="111">
                  <c:v>0.93990000000000018</c:v>
                </c:pt>
                <c:pt idx="112">
                  <c:v>0.96230000000000004</c:v>
                </c:pt>
                <c:pt idx="113">
                  <c:v>0.94599999999999995</c:v>
                </c:pt>
                <c:pt idx="114">
                  <c:v>0.94899999999999995</c:v>
                </c:pt>
                <c:pt idx="115">
                  <c:v>0.98780000000000001</c:v>
                </c:pt>
                <c:pt idx="116">
                  <c:v>0.91539999999999999</c:v>
                </c:pt>
                <c:pt idx="117">
                  <c:v>0.97860000000000025</c:v>
                </c:pt>
                <c:pt idx="118">
                  <c:v>0.94499999999999995</c:v>
                </c:pt>
                <c:pt idx="119">
                  <c:v>0.96530000000000005</c:v>
                </c:pt>
                <c:pt idx="120">
                  <c:v>0.98270000000000002</c:v>
                </c:pt>
                <c:pt idx="121">
                  <c:v>0.95409999999999995</c:v>
                </c:pt>
                <c:pt idx="122">
                  <c:v>1.0611999999999995</c:v>
                </c:pt>
                <c:pt idx="123">
                  <c:v>0.98170000000000002</c:v>
                </c:pt>
                <c:pt idx="124">
                  <c:v>0.96430000000000005</c:v>
                </c:pt>
                <c:pt idx="125">
                  <c:v>0.95109999999999995</c:v>
                </c:pt>
                <c:pt idx="126">
                  <c:v>0.98670000000000002</c:v>
                </c:pt>
                <c:pt idx="127">
                  <c:v>0.97450000000000003</c:v>
                </c:pt>
                <c:pt idx="128">
                  <c:v>0.97040000000000004</c:v>
                </c:pt>
                <c:pt idx="129">
                  <c:v>0.98980000000000001</c:v>
                </c:pt>
                <c:pt idx="130">
                  <c:v>0.97550000000000003</c:v>
                </c:pt>
                <c:pt idx="131">
                  <c:v>0.96640000000000004</c:v>
                </c:pt>
                <c:pt idx="132">
                  <c:v>1.0937999999999997</c:v>
                </c:pt>
                <c:pt idx="133">
                  <c:v>0.97960000000000025</c:v>
                </c:pt>
                <c:pt idx="134">
                  <c:v>0.96840000000000004</c:v>
                </c:pt>
                <c:pt idx="135">
                  <c:v>1.0172999999999996</c:v>
                </c:pt>
                <c:pt idx="136">
                  <c:v>0.95309999999999995</c:v>
                </c:pt>
                <c:pt idx="137">
                  <c:v>0.99490000000000001</c:v>
                </c:pt>
                <c:pt idx="138">
                  <c:v>1.0082</c:v>
                </c:pt>
                <c:pt idx="139">
                  <c:v>0.99390000000000001</c:v>
                </c:pt>
                <c:pt idx="140">
                  <c:v>1.0163</c:v>
                </c:pt>
                <c:pt idx="141">
                  <c:v>1.052</c:v>
                </c:pt>
                <c:pt idx="142">
                  <c:v>1.0581</c:v>
                </c:pt>
                <c:pt idx="143">
                  <c:v>0.96640000000000004</c:v>
                </c:pt>
                <c:pt idx="144">
                  <c:v>0.999</c:v>
                </c:pt>
                <c:pt idx="145">
                  <c:v>1.0826</c:v>
                </c:pt>
                <c:pt idx="146">
                  <c:v>0.97150000000000003</c:v>
                </c:pt>
                <c:pt idx="147">
                  <c:v>1.0132999999999996</c:v>
                </c:pt>
                <c:pt idx="148">
                  <c:v>1.0204</c:v>
                </c:pt>
                <c:pt idx="149">
                  <c:v>0.97150000000000003</c:v>
                </c:pt>
                <c:pt idx="150">
                  <c:v>1.0478999999999996</c:v>
                </c:pt>
                <c:pt idx="151">
                  <c:v>0.95409999999999995</c:v>
                </c:pt>
                <c:pt idx="152">
                  <c:v>0.99390000000000001</c:v>
                </c:pt>
                <c:pt idx="153">
                  <c:v>1.0245</c:v>
                </c:pt>
                <c:pt idx="154">
                  <c:v>1.0478999999999996</c:v>
                </c:pt>
                <c:pt idx="155">
                  <c:v>1.002</c:v>
                </c:pt>
                <c:pt idx="156">
                  <c:v>1.0347</c:v>
                </c:pt>
                <c:pt idx="157">
                  <c:v>1.1121000000000001</c:v>
                </c:pt>
                <c:pt idx="158">
                  <c:v>1.0315999999999996</c:v>
                </c:pt>
                <c:pt idx="159">
                  <c:v>1.0448999999999995</c:v>
                </c:pt>
                <c:pt idx="160">
                  <c:v>1.0744</c:v>
                </c:pt>
                <c:pt idx="161">
                  <c:v>1.0315999999999996</c:v>
                </c:pt>
                <c:pt idx="162">
                  <c:v>1.0285</c:v>
                </c:pt>
                <c:pt idx="163">
                  <c:v>1.0265</c:v>
                </c:pt>
                <c:pt idx="164">
                  <c:v>1.0172999999999996</c:v>
                </c:pt>
                <c:pt idx="165">
                  <c:v>1.1018999999999997</c:v>
                </c:pt>
                <c:pt idx="166">
                  <c:v>1.0233999999999996</c:v>
                </c:pt>
                <c:pt idx="167">
                  <c:v>1.0050999999999997</c:v>
                </c:pt>
                <c:pt idx="168">
                  <c:v>1.0753999999999995</c:v>
                </c:pt>
                <c:pt idx="169">
                  <c:v>1.0713999999999995</c:v>
                </c:pt>
                <c:pt idx="170">
                  <c:v>1.0826</c:v>
                </c:pt>
                <c:pt idx="171">
                  <c:v>1.0785</c:v>
                </c:pt>
                <c:pt idx="172">
                  <c:v>0.998</c:v>
                </c:pt>
                <c:pt idx="173">
                  <c:v>1.1794</c:v>
                </c:pt>
                <c:pt idx="174">
                  <c:v>1.0193999999999996</c:v>
                </c:pt>
                <c:pt idx="175">
                  <c:v>1.0478999999999996</c:v>
                </c:pt>
                <c:pt idx="176">
                  <c:v>1.0785</c:v>
                </c:pt>
                <c:pt idx="177">
                  <c:v>1.1672</c:v>
                </c:pt>
                <c:pt idx="178">
                  <c:v>1.1305000000000001</c:v>
                </c:pt>
                <c:pt idx="179">
                  <c:v>1.0896999999999994</c:v>
                </c:pt>
                <c:pt idx="180">
                  <c:v>1.1081000000000001</c:v>
                </c:pt>
                <c:pt idx="181">
                  <c:v>1.0785</c:v>
                </c:pt>
                <c:pt idx="182">
                  <c:v>1.0622</c:v>
                </c:pt>
                <c:pt idx="183">
                  <c:v>1.1325000000000001</c:v>
                </c:pt>
                <c:pt idx="184">
                  <c:v>1.0765</c:v>
                </c:pt>
                <c:pt idx="185">
                  <c:v>1.1040000000000001</c:v>
                </c:pt>
                <c:pt idx="186">
                  <c:v>1.1599999999999995</c:v>
                </c:pt>
                <c:pt idx="187">
                  <c:v>1.1284000000000001</c:v>
                </c:pt>
                <c:pt idx="188">
                  <c:v>1.0765</c:v>
                </c:pt>
                <c:pt idx="189">
                  <c:v>1.0928</c:v>
                </c:pt>
                <c:pt idx="190">
                  <c:v>1.0601</c:v>
                </c:pt>
                <c:pt idx="191">
                  <c:v>1.0672999999999995</c:v>
                </c:pt>
                <c:pt idx="192">
                  <c:v>1.1509</c:v>
                </c:pt>
                <c:pt idx="193">
                  <c:v>1.107</c:v>
                </c:pt>
                <c:pt idx="194">
                  <c:v>1.1681999999999999</c:v>
                </c:pt>
                <c:pt idx="195">
                  <c:v>1.0672999999999995</c:v>
                </c:pt>
                <c:pt idx="196">
                  <c:v>1.1152</c:v>
                </c:pt>
                <c:pt idx="197">
                  <c:v>1.1681999999999999</c:v>
                </c:pt>
                <c:pt idx="198">
                  <c:v>1.1009</c:v>
                </c:pt>
                <c:pt idx="199">
                  <c:v>1.0907</c:v>
                </c:pt>
                <c:pt idx="200">
                  <c:v>1.1538999999999995</c:v>
                </c:pt>
                <c:pt idx="201">
                  <c:v>1.1142000000000001</c:v>
                </c:pt>
                <c:pt idx="202">
                  <c:v>1.1142000000000001</c:v>
                </c:pt>
                <c:pt idx="203">
                  <c:v>1.0978999999999997</c:v>
                </c:pt>
                <c:pt idx="204">
                  <c:v>1.1651</c:v>
                </c:pt>
              </c:numCache>
            </c:numRef>
          </c:yVal>
          <c:smooth val="1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chemeClr val="accent6"/>
                </a:solidFill>
              </a:ln>
            </c:spPr>
            <c:trendlineType val="movingAvg"/>
            <c:period val="6"/>
          </c:trendline>
          <c:yVal>
            <c:numRef>
              <c:f>Sheet1!$A$10:$GW$10</c:f>
              <c:numCache>
                <c:formatCode>General</c:formatCode>
                <c:ptCount val="205"/>
                <c:pt idx="0">
                  <c:v>0.4587</c:v>
                </c:pt>
                <c:pt idx="1">
                  <c:v>0.42410000000000009</c:v>
                </c:pt>
                <c:pt idx="2">
                  <c:v>0.42200000000000015</c:v>
                </c:pt>
                <c:pt idx="3">
                  <c:v>0.38630000000000014</c:v>
                </c:pt>
                <c:pt idx="4">
                  <c:v>0.36600000000000016</c:v>
                </c:pt>
                <c:pt idx="5">
                  <c:v>0.35070000000000001</c:v>
                </c:pt>
                <c:pt idx="6">
                  <c:v>0.34450000000000008</c:v>
                </c:pt>
                <c:pt idx="7">
                  <c:v>0.34860000000000002</c:v>
                </c:pt>
                <c:pt idx="8">
                  <c:v>0.36800000000000016</c:v>
                </c:pt>
                <c:pt idx="9">
                  <c:v>0.36090000000000011</c:v>
                </c:pt>
                <c:pt idx="10">
                  <c:v>0.40670000000000001</c:v>
                </c:pt>
                <c:pt idx="11">
                  <c:v>0.37610000000000016</c:v>
                </c:pt>
                <c:pt idx="12">
                  <c:v>0.41390000000000016</c:v>
                </c:pt>
                <c:pt idx="13">
                  <c:v>0.34760000000000002</c:v>
                </c:pt>
                <c:pt idx="14">
                  <c:v>0.42610000000000009</c:v>
                </c:pt>
                <c:pt idx="15">
                  <c:v>0.43320000000000008</c:v>
                </c:pt>
                <c:pt idx="16">
                  <c:v>0.42920000000000008</c:v>
                </c:pt>
                <c:pt idx="17">
                  <c:v>0.4516</c:v>
                </c:pt>
                <c:pt idx="18">
                  <c:v>0.4546</c:v>
                </c:pt>
                <c:pt idx="19">
                  <c:v>0.47090000000000015</c:v>
                </c:pt>
                <c:pt idx="20">
                  <c:v>0.41080000000000011</c:v>
                </c:pt>
                <c:pt idx="21">
                  <c:v>0.48620000000000002</c:v>
                </c:pt>
                <c:pt idx="22">
                  <c:v>0.47400000000000009</c:v>
                </c:pt>
                <c:pt idx="23">
                  <c:v>0.51380000000000003</c:v>
                </c:pt>
                <c:pt idx="24">
                  <c:v>0.48010000000000008</c:v>
                </c:pt>
                <c:pt idx="25">
                  <c:v>0.43020000000000008</c:v>
                </c:pt>
                <c:pt idx="26">
                  <c:v>0.51780000000000004</c:v>
                </c:pt>
                <c:pt idx="27">
                  <c:v>0.52400000000000002</c:v>
                </c:pt>
                <c:pt idx="28">
                  <c:v>0.51990000000000003</c:v>
                </c:pt>
                <c:pt idx="29">
                  <c:v>0.50560000000000005</c:v>
                </c:pt>
                <c:pt idx="30">
                  <c:v>0.49950000000000011</c:v>
                </c:pt>
                <c:pt idx="31">
                  <c:v>0.50970000000000004</c:v>
                </c:pt>
                <c:pt idx="32">
                  <c:v>0.50460000000000005</c:v>
                </c:pt>
                <c:pt idx="33">
                  <c:v>0.5464</c:v>
                </c:pt>
                <c:pt idx="34">
                  <c:v>0.49540000000000012</c:v>
                </c:pt>
                <c:pt idx="35">
                  <c:v>0.5413</c:v>
                </c:pt>
                <c:pt idx="36">
                  <c:v>0.57390000000000019</c:v>
                </c:pt>
                <c:pt idx="37">
                  <c:v>0.54430000000000001</c:v>
                </c:pt>
                <c:pt idx="38">
                  <c:v>0.5637000000000002</c:v>
                </c:pt>
                <c:pt idx="39">
                  <c:v>0.5637000000000002</c:v>
                </c:pt>
                <c:pt idx="40">
                  <c:v>0.5627000000000002</c:v>
                </c:pt>
                <c:pt idx="41">
                  <c:v>0.5708000000000002</c:v>
                </c:pt>
                <c:pt idx="42">
                  <c:v>0.58209999999999973</c:v>
                </c:pt>
                <c:pt idx="43">
                  <c:v>0.49640000000000012</c:v>
                </c:pt>
                <c:pt idx="44">
                  <c:v>0.5637000000000002</c:v>
                </c:pt>
                <c:pt idx="45">
                  <c:v>0.54330000000000001</c:v>
                </c:pt>
                <c:pt idx="46">
                  <c:v>0.55659999999999998</c:v>
                </c:pt>
                <c:pt idx="47">
                  <c:v>0.57390000000000019</c:v>
                </c:pt>
                <c:pt idx="48">
                  <c:v>0.59329999999999983</c:v>
                </c:pt>
                <c:pt idx="49">
                  <c:v>0.58099999999999996</c:v>
                </c:pt>
                <c:pt idx="50">
                  <c:v>0.60240000000000005</c:v>
                </c:pt>
                <c:pt idx="51">
                  <c:v>0.61260000000000026</c:v>
                </c:pt>
                <c:pt idx="52">
                  <c:v>0.58509999999999973</c:v>
                </c:pt>
                <c:pt idx="53">
                  <c:v>0.61980000000000024</c:v>
                </c:pt>
                <c:pt idx="54">
                  <c:v>0.58819999999999972</c:v>
                </c:pt>
                <c:pt idx="55">
                  <c:v>0.61570000000000025</c:v>
                </c:pt>
                <c:pt idx="56">
                  <c:v>0.59839999999999982</c:v>
                </c:pt>
                <c:pt idx="57">
                  <c:v>0.63610000000000022</c:v>
                </c:pt>
                <c:pt idx="58">
                  <c:v>0.60350000000000004</c:v>
                </c:pt>
                <c:pt idx="59">
                  <c:v>0.61670000000000025</c:v>
                </c:pt>
                <c:pt idx="60">
                  <c:v>0.64020000000000021</c:v>
                </c:pt>
                <c:pt idx="61">
                  <c:v>0.62790000000000024</c:v>
                </c:pt>
                <c:pt idx="62">
                  <c:v>0.61260000000000026</c:v>
                </c:pt>
                <c:pt idx="63">
                  <c:v>0.63610000000000022</c:v>
                </c:pt>
                <c:pt idx="64">
                  <c:v>0.63610000000000022</c:v>
                </c:pt>
                <c:pt idx="65">
                  <c:v>0.64730000000000021</c:v>
                </c:pt>
                <c:pt idx="66">
                  <c:v>0.64930000000000021</c:v>
                </c:pt>
                <c:pt idx="67">
                  <c:v>0.6544000000000002</c:v>
                </c:pt>
                <c:pt idx="68">
                  <c:v>0.6656000000000003</c:v>
                </c:pt>
                <c:pt idx="69">
                  <c:v>0.68200000000000005</c:v>
                </c:pt>
                <c:pt idx="70">
                  <c:v>0.73800000000000021</c:v>
                </c:pt>
                <c:pt idx="71">
                  <c:v>0.67990000000000028</c:v>
                </c:pt>
                <c:pt idx="72">
                  <c:v>0.70130000000000003</c:v>
                </c:pt>
                <c:pt idx="73">
                  <c:v>0.7482000000000002</c:v>
                </c:pt>
                <c:pt idx="74">
                  <c:v>0.72780000000000022</c:v>
                </c:pt>
                <c:pt idx="75">
                  <c:v>0.79310000000000003</c:v>
                </c:pt>
                <c:pt idx="76">
                  <c:v>0.77270000000000039</c:v>
                </c:pt>
                <c:pt idx="77">
                  <c:v>0.7431000000000002</c:v>
                </c:pt>
                <c:pt idx="78">
                  <c:v>0.75640000000000018</c:v>
                </c:pt>
                <c:pt idx="79">
                  <c:v>0.77570000000000028</c:v>
                </c:pt>
                <c:pt idx="80">
                  <c:v>0.76550000000000018</c:v>
                </c:pt>
                <c:pt idx="81">
                  <c:v>0.77880000000000038</c:v>
                </c:pt>
                <c:pt idx="82">
                  <c:v>0.73900000000000021</c:v>
                </c:pt>
                <c:pt idx="83">
                  <c:v>0.7462000000000002</c:v>
                </c:pt>
                <c:pt idx="84">
                  <c:v>0.85220000000000018</c:v>
                </c:pt>
                <c:pt idx="85">
                  <c:v>0.83180000000000021</c:v>
                </c:pt>
                <c:pt idx="86">
                  <c:v>0.80120000000000002</c:v>
                </c:pt>
                <c:pt idx="87">
                  <c:v>0.82570000000000021</c:v>
                </c:pt>
                <c:pt idx="88">
                  <c:v>0.79820000000000002</c:v>
                </c:pt>
                <c:pt idx="89">
                  <c:v>0.87770000000000026</c:v>
                </c:pt>
                <c:pt idx="90">
                  <c:v>0.87460000000000038</c:v>
                </c:pt>
                <c:pt idx="91">
                  <c:v>0.95409999999999995</c:v>
                </c:pt>
                <c:pt idx="92">
                  <c:v>0.85420000000000018</c:v>
                </c:pt>
                <c:pt idx="93">
                  <c:v>0.92659999999999998</c:v>
                </c:pt>
                <c:pt idx="94">
                  <c:v>0.85320000000000018</c:v>
                </c:pt>
                <c:pt idx="95">
                  <c:v>0.89500000000000002</c:v>
                </c:pt>
                <c:pt idx="96">
                  <c:v>0.87360000000000027</c:v>
                </c:pt>
                <c:pt idx="97">
                  <c:v>0.89090000000000003</c:v>
                </c:pt>
                <c:pt idx="98">
                  <c:v>0.94190000000000018</c:v>
                </c:pt>
                <c:pt idx="99">
                  <c:v>0.88280000000000003</c:v>
                </c:pt>
                <c:pt idx="100">
                  <c:v>0.90110000000000001</c:v>
                </c:pt>
                <c:pt idx="101">
                  <c:v>0.93580000000000019</c:v>
                </c:pt>
                <c:pt idx="102">
                  <c:v>0.93070000000000019</c:v>
                </c:pt>
                <c:pt idx="103">
                  <c:v>0.89500000000000002</c:v>
                </c:pt>
                <c:pt idx="104">
                  <c:v>0.86140000000000005</c:v>
                </c:pt>
                <c:pt idx="105">
                  <c:v>0.95720000000000005</c:v>
                </c:pt>
                <c:pt idx="106">
                  <c:v>0.90720000000000001</c:v>
                </c:pt>
                <c:pt idx="107">
                  <c:v>0.84910000000000019</c:v>
                </c:pt>
                <c:pt idx="108">
                  <c:v>0.90210000000000001</c:v>
                </c:pt>
                <c:pt idx="109">
                  <c:v>0.9032</c:v>
                </c:pt>
                <c:pt idx="110">
                  <c:v>1.0265</c:v>
                </c:pt>
                <c:pt idx="111">
                  <c:v>0.92559999999999998</c:v>
                </c:pt>
                <c:pt idx="112">
                  <c:v>0.94599999999999995</c:v>
                </c:pt>
                <c:pt idx="113">
                  <c:v>0.97860000000000025</c:v>
                </c:pt>
                <c:pt idx="114">
                  <c:v>0.94899999999999995</c:v>
                </c:pt>
                <c:pt idx="115">
                  <c:v>0.96530000000000005</c:v>
                </c:pt>
                <c:pt idx="116">
                  <c:v>1.0183</c:v>
                </c:pt>
                <c:pt idx="117">
                  <c:v>0.96840000000000004</c:v>
                </c:pt>
                <c:pt idx="118">
                  <c:v>0.91739999999999999</c:v>
                </c:pt>
                <c:pt idx="119">
                  <c:v>1.0163</c:v>
                </c:pt>
                <c:pt idx="120">
                  <c:v>0.95309999999999995</c:v>
                </c:pt>
                <c:pt idx="121">
                  <c:v>1.0407999999999995</c:v>
                </c:pt>
                <c:pt idx="122">
                  <c:v>1.0672999999999995</c:v>
                </c:pt>
                <c:pt idx="123">
                  <c:v>0.97960000000000025</c:v>
                </c:pt>
                <c:pt idx="124">
                  <c:v>0.98880000000000001</c:v>
                </c:pt>
                <c:pt idx="125">
                  <c:v>0.97250000000000003</c:v>
                </c:pt>
                <c:pt idx="126">
                  <c:v>0.97450000000000003</c:v>
                </c:pt>
                <c:pt idx="127">
                  <c:v>1.0204</c:v>
                </c:pt>
                <c:pt idx="128">
                  <c:v>1.1305000000000001</c:v>
                </c:pt>
                <c:pt idx="129">
                  <c:v>0.99590000000000001</c:v>
                </c:pt>
                <c:pt idx="130">
                  <c:v>1.0529999999999995</c:v>
                </c:pt>
                <c:pt idx="131">
                  <c:v>1.0896999999999994</c:v>
                </c:pt>
                <c:pt idx="132">
                  <c:v>0.95209999999999995</c:v>
                </c:pt>
                <c:pt idx="133">
                  <c:v>1.157</c:v>
                </c:pt>
                <c:pt idx="134">
                  <c:v>1.0163</c:v>
                </c:pt>
                <c:pt idx="135">
                  <c:v>1.0805</c:v>
                </c:pt>
                <c:pt idx="136">
                  <c:v>1.1814</c:v>
                </c:pt>
                <c:pt idx="137">
                  <c:v>1.1152</c:v>
                </c:pt>
                <c:pt idx="138">
                  <c:v>1.0407999999999995</c:v>
                </c:pt>
                <c:pt idx="139">
                  <c:v>1.1998</c:v>
                </c:pt>
                <c:pt idx="140">
                  <c:v>1.1142000000000001</c:v>
                </c:pt>
                <c:pt idx="141">
                  <c:v>1.1264000000000001</c:v>
                </c:pt>
                <c:pt idx="142">
                  <c:v>0.98370000000000002</c:v>
                </c:pt>
                <c:pt idx="143">
                  <c:v>1.1477999999999995</c:v>
                </c:pt>
                <c:pt idx="144">
                  <c:v>1.1203000000000001</c:v>
                </c:pt>
                <c:pt idx="145">
                  <c:v>1.1742999999999999</c:v>
                </c:pt>
                <c:pt idx="146">
                  <c:v>1.1477999999999995</c:v>
                </c:pt>
                <c:pt idx="147">
                  <c:v>1.1599999999999995</c:v>
                </c:pt>
                <c:pt idx="148">
                  <c:v>1.1611</c:v>
                </c:pt>
                <c:pt idx="149">
                  <c:v>1.1599999999999995</c:v>
                </c:pt>
                <c:pt idx="150">
                  <c:v>1.0306</c:v>
                </c:pt>
                <c:pt idx="151">
                  <c:v>1.103</c:v>
                </c:pt>
                <c:pt idx="152">
                  <c:v>1.208</c:v>
                </c:pt>
                <c:pt idx="153">
                  <c:v>1.2303999999999995</c:v>
                </c:pt>
                <c:pt idx="154">
                  <c:v>1.1651</c:v>
                </c:pt>
                <c:pt idx="155">
                  <c:v>1.0916999999999994</c:v>
                </c:pt>
                <c:pt idx="156">
                  <c:v>1.157</c:v>
                </c:pt>
                <c:pt idx="157">
                  <c:v>0.93580000000000019</c:v>
                </c:pt>
                <c:pt idx="158">
                  <c:v>1.0683</c:v>
                </c:pt>
                <c:pt idx="159">
                  <c:v>1.1448</c:v>
                </c:pt>
                <c:pt idx="160">
                  <c:v>1.1529</c:v>
                </c:pt>
                <c:pt idx="161">
                  <c:v>1.1457999999999995</c:v>
                </c:pt>
                <c:pt idx="162">
                  <c:v>1.1244000000000001</c:v>
                </c:pt>
                <c:pt idx="163">
                  <c:v>1.0928</c:v>
                </c:pt>
                <c:pt idx="164">
                  <c:v>1.1335</c:v>
                </c:pt>
                <c:pt idx="165">
                  <c:v>1.1876</c:v>
                </c:pt>
                <c:pt idx="166">
                  <c:v>1.0805</c:v>
                </c:pt>
                <c:pt idx="167">
                  <c:v>1.2833999999999997</c:v>
                </c:pt>
                <c:pt idx="168">
                  <c:v>1.0826</c:v>
                </c:pt>
                <c:pt idx="169">
                  <c:v>1.2017999999999995</c:v>
                </c:pt>
                <c:pt idx="170">
                  <c:v>1.1457999999999995</c:v>
                </c:pt>
                <c:pt idx="171">
                  <c:v>1.0143</c:v>
                </c:pt>
                <c:pt idx="172">
                  <c:v>1.1651</c:v>
                </c:pt>
                <c:pt idx="173">
                  <c:v>1.1172</c:v>
                </c:pt>
                <c:pt idx="174">
                  <c:v>1.0794999999999995</c:v>
                </c:pt>
                <c:pt idx="175">
                  <c:v>1.1865000000000001</c:v>
                </c:pt>
                <c:pt idx="176">
                  <c:v>1.1753</c:v>
                </c:pt>
                <c:pt idx="177">
                  <c:v>1.1651</c:v>
                </c:pt>
                <c:pt idx="178">
                  <c:v>1.1131</c:v>
                </c:pt>
                <c:pt idx="179">
                  <c:v>1.2211999999999996</c:v>
                </c:pt>
                <c:pt idx="180">
                  <c:v>1.1529</c:v>
                </c:pt>
                <c:pt idx="181">
                  <c:v>1.1896</c:v>
                </c:pt>
                <c:pt idx="182">
                  <c:v>1.0855999999999995</c:v>
                </c:pt>
                <c:pt idx="183">
                  <c:v>1.2946</c:v>
                </c:pt>
                <c:pt idx="184">
                  <c:v>1.0753999999999995</c:v>
                </c:pt>
                <c:pt idx="185">
                  <c:v>1.2405999999999995</c:v>
                </c:pt>
                <c:pt idx="186">
                  <c:v>1.2089999999999996</c:v>
                </c:pt>
                <c:pt idx="187">
                  <c:v>1.2364999999999995</c:v>
                </c:pt>
                <c:pt idx="188">
                  <c:v>1.2690999999999995</c:v>
                </c:pt>
                <c:pt idx="189">
                  <c:v>1.2425999999999995</c:v>
                </c:pt>
                <c:pt idx="190">
                  <c:v>1.2405999999999995</c:v>
                </c:pt>
                <c:pt idx="191">
                  <c:v>1.1855</c:v>
                </c:pt>
                <c:pt idx="192">
                  <c:v>1.2701</c:v>
                </c:pt>
                <c:pt idx="193">
                  <c:v>1.1733</c:v>
                </c:pt>
                <c:pt idx="194">
                  <c:v>1.2282999999999995</c:v>
                </c:pt>
                <c:pt idx="195">
                  <c:v>1.2711999999999997</c:v>
                </c:pt>
                <c:pt idx="196">
                  <c:v>0.99080000000000001</c:v>
                </c:pt>
                <c:pt idx="197">
                  <c:v>1.1620999999999999</c:v>
                </c:pt>
                <c:pt idx="198">
                  <c:v>1.2313999999999996</c:v>
                </c:pt>
                <c:pt idx="199">
                  <c:v>1.1967000000000001</c:v>
                </c:pt>
                <c:pt idx="200">
                  <c:v>1.2456999999999996</c:v>
                </c:pt>
                <c:pt idx="201">
                  <c:v>1.1375999999999995</c:v>
                </c:pt>
                <c:pt idx="202">
                  <c:v>1.2395999999999996</c:v>
                </c:pt>
                <c:pt idx="203">
                  <c:v>1.2313999999999996</c:v>
                </c:pt>
                <c:pt idx="204">
                  <c:v>1.2282999999999995</c:v>
                </c:pt>
              </c:numCache>
            </c:numRef>
          </c:yVal>
          <c:smooth val="1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0000FF"/>
                </a:solidFill>
              </a:ln>
            </c:spPr>
            <c:trendlineType val="movingAvg"/>
            <c:period val="6"/>
          </c:trendline>
          <c:yVal>
            <c:numRef>
              <c:f>Sheet1!$A$11:$GW$11</c:f>
              <c:numCache>
                <c:formatCode>General</c:formatCode>
                <c:ptCount val="205"/>
                <c:pt idx="0">
                  <c:v>0.20590000000000006</c:v>
                </c:pt>
                <c:pt idx="1">
                  <c:v>0.21300000000000005</c:v>
                </c:pt>
                <c:pt idx="2">
                  <c:v>0.21410000000000001</c:v>
                </c:pt>
                <c:pt idx="3">
                  <c:v>0.20590000000000006</c:v>
                </c:pt>
                <c:pt idx="4">
                  <c:v>0.21300000000000005</c:v>
                </c:pt>
                <c:pt idx="5">
                  <c:v>0.21810000000000004</c:v>
                </c:pt>
                <c:pt idx="6">
                  <c:v>0.2243</c:v>
                </c:pt>
                <c:pt idx="7">
                  <c:v>0.2253</c:v>
                </c:pt>
                <c:pt idx="8">
                  <c:v>0.24670000000000006</c:v>
                </c:pt>
                <c:pt idx="9">
                  <c:v>0.21920000000000006</c:v>
                </c:pt>
                <c:pt idx="10">
                  <c:v>0.23750000000000004</c:v>
                </c:pt>
                <c:pt idx="11">
                  <c:v>0.23550000000000001</c:v>
                </c:pt>
                <c:pt idx="12">
                  <c:v>0.26300000000000001</c:v>
                </c:pt>
                <c:pt idx="13">
                  <c:v>0.26100000000000001</c:v>
                </c:pt>
                <c:pt idx="14">
                  <c:v>0.29050000000000009</c:v>
                </c:pt>
                <c:pt idx="15">
                  <c:v>0.29660000000000009</c:v>
                </c:pt>
                <c:pt idx="16">
                  <c:v>0.30070000000000002</c:v>
                </c:pt>
                <c:pt idx="17">
                  <c:v>0.34760000000000002</c:v>
                </c:pt>
                <c:pt idx="18">
                  <c:v>0.38630000000000014</c:v>
                </c:pt>
                <c:pt idx="19">
                  <c:v>0.34960000000000002</c:v>
                </c:pt>
                <c:pt idx="20">
                  <c:v>0.37100000000000011</c:v>
                </c:pt>
                <c:pt idx="21">
                  <c:v>0.38940000000000013</c:v>
                </c:pt>
                <c:pt idx="22">
                  <c:v>0.36600000000000016</c:v>
                </c:pt>
                <c:pt idx="23">
                  <c:v>0.30990000000000012</c:v>
                </c:pt>
                <c:pt idx="24">
                  <c:v>0.4200000000000001</c:v>
                </c:pt>
                <c:pt idx="25">
                  <c:v>0.36900000000000016</c:v>
                </c:pt>
                <c:pt idx="26">
                  <c:v>0.41590000000000016</c:v>
                </c:pt>
                <c:pt idx="27">
                  <c:v>0.35370000000000001</c:v>
                </c:pt>
                <c:pt idx="28">
                  <c:v>0.35070000000000001</c:v>
                </c:pt>
                <c:pt idx="29">
                  <c:v>0.4200000000000001</c:v>
                </c:pt>
                <c:pt idx="30">
                  <c:v>0.3344000000000002</c:v>
                </c:pt>
                <c:pt idx="31">
                  <c:v>0.43020000000000008</c:v>
                </c:pt>
                <c:pt idx="32">
                  <c:v>0.38840000000000013</c:v>
                </c:pt>
                <c:pt idx="33">
                  <c:v>0.4638000000000001</c:v>
                </c:pt>
                <c:pt idx="34">
                  <c:v>0.43730000000000013</c:v>
                </c:pt>
                <c:pt idx="35">
                  <c:v>0.41390000000000016</c:v>
                </c:pt>
                <c:pt idx="36">
                  <c:v>0.36490000000000011</c:v>
                </c:pt>
                <c:pt idx="37">
                  <c:v>0.4597</c:v>
                </c:pt>
                <c:pt idx="38">
                  <c:v>0.47300000000000009</c:v>
                </c:pt>
                <c:pt idx="39">
                  <c:v>0.53210000000000002</c:v>
                </c:pt>
                <c:pt idx="40">
                  <c:v>0.49640000000000012</c:v>
                </c:pt>
                <c:pt idx="41">
                  <c:v>0.51380000000000003</c:v>
                </c:pt>
                <c:pt idx="42">
                  <c:v>0.55759999999999998</c:v>
                </c:pt>
                <c:pt idx="43">
                  <c:v>0.49750000000000011</c:v>
                </c:pt>
                <c:pt idx="44">
                  <c:v>0.49850000000000011</c:v>
                </c:pt>
                <c:pt idx="45">
                  <c:v>0.61260000000000026</c:v>
                </c:pt>
                <c:pt idx="46">
                  <c:v>0.53210000000000002</c:v>
                </c:pt>
                <c:pt idx="47">
                  <c:v>0.50360000000000005</c:v>
                </c:pt>
                <c:pt idx="48">
                  <c:v>0.48520000000000002</c:v>
                </c:pt>
                <c:pt idx="49">
                  <c:v>0.47810000000000002</c:v>
                </c:pt>
                <c:pt idx="50">
                  <c:v>0.51680000000000004</c:v>
                </c:pt>
                <c:pt idx="51">
                  <c:v>0.57290000000000019</c:v>
                </c:pt>
                <c:pt idx="52">
                  <c:v>0.50870000000000004</c:v>
                </c:pt>
                <c:pt idx="53">
                  <c:v>0.52500000000000002</c:v>
                </c:pt>
                <c:pt idx="54">
                  <c:v>0.57490000000000019</c:v>
                </c:pt>
                <c:pt idx="55">
                  <c:v>0.58819999999999972</c:v>
                </c:pt>
                <c:pt idx="56">
                  <c:v>0.60650000000000004</c:v>
                </c:pt>
                <c:pt idx="57">
                  <c:v>0.55859999999999999</c:v>
                </c:pt>
                <c:pt idx="58">
                  <c:v>0.53920000000000001</c:v>
                </c:pt>
                <c:pt idx="59">
                  <c:v>0.61470000000000025</c:v>
                </c:pt>
                <c:pt idx="60">
                  <c:v>0.60450000000000004</c:v>
                </c:pt>
                <c:pt idx="61">
                  <c:v>0.59329999999999983</c:v>
                </c:pt>
                <c:pt idx="62">
                  <c:v>0.61570000000000025</c:v>
                </c:pt>
                <c:pt idx="63">
                  <c:v>0.64830000000000021</c:v>
                </c:pt>
                <c:pt idx="64">
                  <c:v>0.61060000000000025</c:v>
                </c:pt>
                <c:pt idx="65">
                  <c:v>0.62590000000000023</c:v>
                </c:pt>
                <c:pt idx="66">
                  <c:v>0.64530000000000021</c:v>
                </c:pt>
                <c:pt idx="67">
                  <c:v>0.61160000000000025</c:v>
                </c:pt>
                <c:pt idx="68">
                  <c:v>0.61060000000000025</c:v>
                </c:pt>
                <c:pt idx="69">
                  <c:v>0.61670000000000025</c:v>
                </c:pt>
                <c:pt idx="70">
                  <c:v>0.69830000000000003</c:v>
                </c:pt>
                <c:pt idx="71">
                  <c:v>0.6636000000000003</c:v>
                </c:pt>
                <c:pt idx="72">
                  <c:v>0.72780000000000022</c:v>
                </c:pt>
                <c:pt idx="73">
                  <c:v>0.77980000000000038</c:v>
                </c:pt>
                <c:pt idx="74">
                  <c:v>0.6667000000000004</c:v>
                </c:pt>
                <c:pt idx="75">
                  <c:v>0.69930000000000003</c:v>
                </c:pt>
                <c:pt idx="76">
                  <c:v>0.78290000000000004</c:v>
                </c:pt>
                <c:pt idx="77">
                  <c:v>0.72380000000000022</c:v>
                </c:pt>
                <c:pt idx="78">
                  <c:v>0.78080000000000005</c:v>
                </c:pt>
                <c:pt idx="79">
                  <c:v>0.80630000000000002</c:v>
                </c:pt>
                <c:pt idx="80">
                  <c:v>0.75940000000000019</c:v>
                </c:pt>
                <c:pt idx="81">
                  <c:v>0.80840000000000001</c:v>
                </c:pt>
                <c:pt idx="82">
                  <c:v>0.87870000000000026</c:v>
                </c:pt>
                <c:pt idx="83">
                  <c:v>0.86539999999999995</c:v>
                </c:pt>
                <c:pt idx="84">
                  <c:v>0.77880000000000038</c:v>
                </c:pt>
                <c:pt idx="85">
                  <c:v>0.84200000000000019</c:v>
                </c:pt>
                <c:pt idx="86">
                  <c:v>0.77370000000000039</c:v>
                </c:pt>
                <c:pt idx="87">
                  <c:v>0.92459999999999998</c:v>
                </c:pt>
                <c:pt idx="88">
                  <c:v>0.90620000000000001</c:v>
                </c:pt>
                <c:pt idx="89">
                  <c:v>0.95820000000000005</c:v>
                </c:pt>
                <c:pt idx="90">
                  <c:v>1.0050999999999997</c:v>
                </c:pt>
                <c:pt idx="91">
                  <c:v>0.96530000000000005</c:v>
                </c:pt>
                <c:pt idx="92">
                  <c:v>0.96740000000000004</c:v>
                </c:pt>
                <c:pt idx="93">
                  <c:v>1.0306</c:v>
                </c:pt>
                <c:pt idx="94">
                  <c:v>0.9083</c:v>
                </c:pt>
                <c:pt idx="95">
                  <c:v>0.99390000000000001</c:v>
                </c:pt>
                <c:pt idx="96">
                  <c:v>1.0050999999999997</c:v>
                </c:pt>
                <c:pt idx="97">
                  <c:v>0.6667000000000004</c:v>
                </c:pt>
                <c:pt idx="98">
                  <c:v>0.97350000000000003</c:v>
                </c:pt>
                <c:pt idx="99">
                  <c:v>0.88070000000000004</c:v>
                </c:pt>
                <c:pt idx="100">
                  <c:v>1.0143</c:v>
                </c:pt>
                <c:pt idx="101">
                  <c:v>0.9103</c:v>
                </c:pt>
                <c:pt idx="102">
                  <c:v>0.87870000000000026</c:v>
                </c:pt>
                <c:pt idx="103">
                  <c:v>0.94290000000000018</c:v>
                </c:pt>
                <c:pt idx="104">
                  <c:v>0.92349999999999999</c:v>
                </c:pt>
                <c:pt idx="105">
                  <c:v>0.9052</c:v>
                </c:pt>
                <c:pt idx="106">
                  <c:v>0.96940000000000004</c:v>
                </c:pt>
                <c:pt idx="107">
                  <c:v>1.0030999999999997</c:v>
                </c:pt>
                <c:pt idx="108">
                  <c:v>1.0478999999999996</c:v>
                </c:pt>
                <c:pt idx="109">
                  <c:v>0.99690000000000001</c:v>
                </c:pt>
                <c:pt idx="110">
                  <c:v>0.97660000000000025</c:v>
                </c:pt>
                <c:pt idx="111">
                  <c:v>0.92049999999999998</c:v>
                </c:pt>
                <c:pt idx="112">
                  <c:v>0.96940000000000004</c:v>
                </c:pt>
                <c:pt idx="113">
                  <c:v>1.0265</c:v>
                </c:pt>
                <c:pt idx="114">
                  <c:v>0.92859999999999998</c:v>
                </c:pt>
                <c:pt idx="115">
                  <c:v>1.0254999999999996</c:v>
                </c:pt>
                <c:pt idx="116">
                  <c:v>1.052</c:v>
                </c:pt>
                <c:pt idx="117">
                  <c:v>0.94899999999999995</c:v>
                </c:pt>
                <c:pt idx="118">
                  <c:v>1.0061</c:v>
                </c:pt>
                <c:pt idx="119">
                  <c:v>0.97350000000000003</c:v>
                </c:pt>
                <c:pt idx="120">
                  <c:v>0.93880000000000019</c:v>
                </c:pt>
                <c:pt idx="121">
                  <c:v>1.0111999999999997</c:v>
                </c:pt>
                <c:pt idx="122">
                  <c:v>0.92149999999999999</c:v>
                </c:pt>
                <c:pt idx="123">
                  <c:v>0.98370000000000002</c:v>
                </c:pt>
                <c:pt idx="124">
                  <c:v>1.0498999999999996</c:v>
                </c:pt>
                <c:pt idx="125">
                  <c:v>1.0102</c:v>
                </c:pt>
                <c:pt idx="126">
                  <c:v>0.97450000000000003</c:v>
                </c:pt>
                <c:pt idx="127">
                  <c:v>1.0692999999999995</c:v>
                </c:pt>
                <c:pt idx="128">
                  <c:v>0.96840000000000004</c:v>
                </c:pt>
                <c:pt idx="129">
                  <c:v>1.0407999999999995</c:v>
                </c:pt>
                <c:pt idx="130">
                  <c:v>0.91639999999999999</c:v>
                </c:pt>
                <c:pt idx="131">
                  <c:v>1.0326</c:v>
                </c:pt>
                <c:pt idx="132">
                  <c:v>1.0968</c:v>
                </c:pt>
                <c:pt idx="133">
                  <c:v>1.0172999999999996</c:v>
                </c:pt>
                <c:pt idx="134">
                  <c:v>1.0274999999999996</c:v>
                </c:pt>
                <c:pt idx="135">
                  <c:v>1.1457999999999995</c:v>
                </c:pt>
                <c:pt idx="136">
                  <c:v>1.1713</c:v>
                </c:pt>
                <c:pt idx="137">
                  <c:v>1.0968</c:v>
                </c:pt>
                <c:pt idx="138">
                  <c:v>1.1488</c:v>
                </c:pt>
                <c:pt idx="139">
                  <c:v>1.0957999999999997</c:v>
                </c:pt>
                <c:pt idx="140">
                  <c:v>1.1457999999999995</c:v>
                </c:pt>
                <c:pt idx="141">
                  <c:v>1.0826</c:v>
                </c:pt>
                <c:pt idx="142">
                  <c:v>1.0622</c:v>
                </c:pt>
                <c:pt idx="143">
                  <c:v>1.2527999999999995</c:v>
                </c:pt>
                <c:pt idx="144">
                  <c:v>0.92659999999999998</c:v>
                </c:pt>
                <c:pt idx="145">
                  <c:v>1.0397999999999996</c:v>
                </c:pt>
                <c:pt idx="146">
                  <c:v>1.1284000000000001</c:v>
                </c:pt>
                <c:pt idx="147">
                  <c:v>1.0978999999999997</c:v>
                </c:pt>
                <c:pt idx="148">
                  <c:v>1.1335</c:v>
                </c:pt>
                <c:pt idx="149">
                  <c:v>1.1742999999999999</c:v>
                </c:pt>
                <c:pt idx="150">
                  <c:v>1.1213</c:v>
                </c:pt>
                <c:pt idx="151">
                  <c:v>1.1692</c:v>
                </c:pt>
                <c:pt idx="152">
                  <c:v>1.0509999999999995</c:v>
                </c:pt>
                <c:pt idx="153">
                  <c:v>1.1355999999999995</c:v>
                </c:pt>
                <c:pt idx="154">
                  <c:v>1.0570999999999995</c:v>
                </c:pt>
                <c:pt idx="155">
                  <c:v>1.107</c:v>
                </c:pt>
                <c:pt idx="156">
                  <c:v>0.88890000000000002</c:v>
                </c:pt>
                <c:pt idx="157">
                  <c:v>1.1182000000000001</c:v>
                </c:pt>
                <c:pt idx="158">
                  <c:v>1.1233</c:v>
                </c:pt>
                <c:pt idx="159">
                  <c:v>1.1407</c:v>
                </c:pt>
                <c:pt idx="160">
                  <c:v>1.1091</c:v>
                </c:pt>
                <c:pt idx="161">
                  <c:v>1.1497999999999995</c:v>
                </c:pt>
                <c:pt idx="162">
                  <c:v>1.1957</c:v>
                </c:pt>
                <c:pt idx="163">
                  <c:v>1.1284000000000001</c:v>
                </c:pt>
                <c:pt idx="164">
                  <c:v>1.2885</c:v>
                </c:pt>
                <c:pt idx="165">
                  <c:v>1.1427</c:v>
                </c:pt>
                <c:pt idx="166">
                  <c:v>1.1203000000000001</c:v>
                </c:pt>
                <c:pt idx="167">
                  <c:v>1.3393999999999995</c:v>
                </c:pt>
                <c:pt idx="168">
                  <c:v>1.1763999999999999</c:v>
                </c:pt>
                <c:pt idx="169">
                  <c:v>1.1529</c:v>
                </c:pt>
                <c:pt idx="170">
                  <c:v>1.2661</c:v>
                </c:pt>
                <c:pt idx="171">
                  <c:v>1.2191999999999996</c:v>
                </c:pt>
                <c:pt idx="172">
                  <c:v>1.1538999999999995</c:v>
                </c:pt>
                <c:pt idx="173">
                  <c:v>1.2405999999999995</c:v>
                </c:pt>
                <c:pt idx="174">
                  <c:v>1.1845000000000001</c:v>
                </c:pt>
                <c:pt idx="175">
                  <c:v>1.2354999999999996</c:v>
                </c:pt>
                <c:pt idx="176">
                  <c:v>1.0978999999999997</c:v>
                </c:pt>
                <c:pt idx="177">
                  <c:v>1.1152</c:v>
                </c:pt>
                <c:pt idx="178">
                  <c:v>1.0285</c:v>
                </c:pt>
                <c:pt idx="179">
                  <c:v>1.0948</c:v>
                </c:pt>
                <c:pt idx="180">
                  <c:v>1.1742999999999999</c:v>
                </c:pt>
                <c:pt idx="181">
                  <c:v>1.157</c:v>
                </c:pt>
                <c:pt idx="182">
                  <c:v>1.1488</c:v>
                </c:pt>
                <c:pt idx="183">
                  <c:v>1.1713</c:v>
                </c:pt>
                <c:pt idx="184">
                  <c:v>1.1448</c:v>
                </c:pt>
                <c:pt idx="185">
                  <c:v>1.2588999999999995</c:v>
                </c:pt>
                <c:pt idx="186">
                  <c:v>1.1713</c:v>
                </c:pt>
                <c:pt idx="187">
                  <c:v>1.1835</c:v>
                </c:pt>
                <c:pt idx="188">
                  <c:v>1.2874999999999996</c:v>
                </c:pt>
                <c:pt idx="189">
                  <c:v>1.2129999999999996</c:v>
                </c:pt>
                <c:pt idx="190">
                  <c:v>1.1407</c:v>
                </c:pt>
                <c:pt idx="191">
                  <c:v>1.1529</c:v>
                </c:pt>
                <c:pt idx="192">
                  <c:v>1.0733999999999995</c:v>
                </c:pt>
                <c:pt idx="193">
                  <c:v>1.1448</c:v>
                </c:pt>
                <c:pt idx="194">
                  <c:v>1.3425</c:v>
                </c:pt>
                <c:pt idx="195">
                  <c:v>1.2161</c:v>
                </c:pt>
                <c:pt idx="196">
                  <c:v>1.2914999999999996</c:v>
                </c:pt>
                <c:pt idx="197">
                  <c:v>1.2751999999999994</c:v>
                </c:pt>
                <c:pt idx="198">
                  <c:v>1.2293999999999996</c:v>
                </c:pt>
                <c:pt idx="199">
                  <c:v>1.3190999999999995</c:v>
                </c:pt>
                <c:pt idx="200">
                  <c:v>1.2527999999999995</c:v>
                </c:pt>
                <c:pt idx="201">
                  <c:v>1.4026999999999996</c:v>
                </c:pt>
                <c:pt idx="202">
                  <c:v>1.3405</c:v>
                </c:pt>
                <c:pt idx="203">
                  <c:v>1.2783</c:v>
                </c:pt>
                <c:pt idx="204">
                  <c:v>1.3037999999999996</c:v>
                </c:pt>
              </c:numCache>
            </c:numRef>
          </c:yVal>
          <c:smooth val="1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00B050"/>
                </a:solidFill>
              </a:ln>
            </c:spPr>
            <c:trendlineType val="movingAvg"/>
            <c:period val="6"/>
          </c:trendline>
          <c:yVal>
            <c:numRef>
              <c:f>Sheet1!$A$12:$GW$12</c:f>
              <c:numCache>
                <c:formatCode>General</c:formatCode>
                <c:ptCount val="205"/>
                <c:pt idx="0">
                  <c:v>0.37920000000000009</c:v>
                </c:pt>
                <c:pt idx="1">
                  <c:v>0.36090000000000011</c:v>
                </c:pt>
                <c:pt idx="2">
                  <c:v>0.32930000000000015</c:v>
                </c:pt>
                <c:pt idx="3">
                  <c:v>0.36700000000000016</c:v>
                </c:pt>
                <c:pt idx="4">
                  <c:v>0.31090000000000012</c:v>
                </c:pt>
                <c:pt idx="5">
                  <c:v>0.35980000000000012</c:v>
                </c:pt>
                <c:pt idx="6">
                  <c:v>0.36290000000000011</c:v>
                </c:pt>
                <c:pt idx="7">
                  <c:v>0.38230000000000014</c:v>
                </c:pt>
                <c:pt idx="8">
                  <c:v>0.39250000000000013</c:v>
                </c:pt>
                <c:pt idx="9">
                  <c:v>0.40060000000000001</c:v>
                </c:pt>
                <c:pt idx="10">
                  <c:v>0.39860000000000012</c:v>
                </c:pt>
                <c:pt idx="11">
                  <c:v>0.43630000000000013</c:v>
                </c:pt>
                <c:pt idx="12">
                  <c:v>0.43020000000000008</c:v>
                </c:pt>
                <c:pt idx="13">
                  <c:v>0.41900000000000009</c:v>
                </c:pt>
                <c:pt idx="14">
                  <c:v>0.39140000000000025</c:v>
                </c:pt>
                <c:pt idx="15">
                  <c:v>0.42510000000000009</c:v>
                </c:pt>
                <c:pt idx="16">
                  <c:v>0.41280000000000011</c:v>
                </c:pt>
                <c:pt idx="17">
                  <c:v>0.4546</c:v>
                </c:pt>
                <c:pt idx="18">
                  <c:v>0.43320000000000008</c:v>
                </c:pt>
                <c:pt idx="19">
                  <c:v>0.46790000000000009</c:v>
                </c:pt>
                <c:pt idx="20">
                  <c:v>0.43320000000000008</c:v>
                </c:pt>
                <c:pt idx="21">
                  <c:v>0.50660000000000005</c:v>
                </c:pt>
                <c:pt idx="22">
                  <c:v>0.51780000000000004</c:v>
                </c:pt>
                <c:pt idx="23">
                  <c:v>0.48930000000000012</c:v>
                </c:pt>
                <c:pt idx="24">
                  <c:v>0.48220000000000002</c:v>
                </c:pt>
                <c:pt idx="25">
                  <c:v>0.58309999999999973</c:v>
                </c:pt>
                <c:pt idx="26">
                  <c:v>0.52500000000000002</c:v>
                </c:pt>
                <c:pt idx="27">
                  <c:v>0.66870000000000041</c:v>
                </c:pt>
                <c:pt idx="28">
                  <c:v>0.63910000000000022</c:v>
                </c:pt>
                <c:pt idx="29">
                  <c:v>0.57290000000000019</c:v>
                </c:pt>
                <c:pt idx="30">
                  <c:v>0.61980000000000024</c:v>
                </c:pt>
                <c:pt idx="31">
                  <c:v>0.68710000000000004</c:v>
                </c:pt>
                <c:pt idx="32">
                  <c:v>0.64220000000000022</c:v>
                </c:pt>
                <c:pt idx="33">
                  <c:v>0.68600000000000005</c:v>
                </c:pt>
                <c:pt idx="34">
                  <c:v>0.66870000000000041</c:v>
                </c:pt>
                <c:pt idx="35">
                  <c:v>0.66970000000000041</c:v>
                </c:pt>
                <c:pt idx="36">
                  <c:v>0.72680000000000022</c:v>
                </c:pt>
                <c:pt idx="37">
                  <c:v>0.79</c:v>
                </c:pt>
                <c:pt idx="38">
                  <c:v>0.71660000000000024</c:v>
                </c:pt>
                <c:pt idx="39">
                  <c:v>0.76759999999999995</c:v>
                </c:pt>
                <c:pt idx="40">
                  <c:v>0.76659999999999995</c:v>
                </c:pt>
                <c:pt idx="41">
                  <c:v>0.72480000000000022</c:v>
                </c:pt>
                <c:pt idx="42">
                  <c:v>0.70340000000000003</c:v>
                </c:pt>
                <c:pt idx="43">
                  <c:v>0.80630000000000002</c:v>
                </c:pt>
                <c:pt idx="44">
                  <c:v>0.76149999999999995</c:v>
                </c:pt>
                <c:pt idx="45">
                  <c:v>0.72990000000000022</c:v>
                </c:pt>
                <c:pt idx="46">
                  <c:v>0.86850000000000005</c:v>
                </c:pt>
                <c:pt idx="47">
                  <c:v>0.85320000000000018</c:v>
                </c:pt>
                <c:pt idx="48">
                  <c:v>0.89400000000000002</c:v>
                </c:pt>
                <c:pt idx="49">
                  <c:v>0.79820000000000002</c:v>
                </c:pt>
                <c:pt idx="50">
                  <c:v>0.85220000000000018</c:v>
                </c:pt>
                <c:pt idx="51">
                  <c:v>0.85829999999999995</c:v>
                </c:pt>
                <c:pt idx="52">
                  <c:v>0.92559999999999998</c:v>
                </c:pt>
                <c:pt idx="53">
                  <c:v>0.89810000000000001</c:v>
                </c:pt>
                <c:pt idx="54">
                  <c:v>0.96840000000000004</c:v>
                </c:pt>
                <c:pt idx="55">
                  <c:v>1.0132999999999996</c:v>
                </c:pt>
                <c:pt idx="56">
                  <c:v>0.96530000000000005</c:v>
                </c:pt>
                <c:pt idx="57">
                  <c:v>1.0204</c:v>
                </c:pt>
                <c:pt idx="58">
                  <c:v>0.95920000000000005</c:v>
                </c:pt>
                <c:pt idx="59">
                  <c:v>0.88890000000000002</c:v>
                </c:pt>
                <c:pt idx="60">
                  <c:v>1.0713999999999995</c:v>
                </c:pt>
                <c:pt idx="61">
                  <c:v>1.0417999999999996</c:v>
                </c:pt>
                <c:pt idx="62">
                  <c:v>1.0794999999999995</c:v>
                </c:pt>
                <c:pt idx="63">
                  <c:v>1.0265</c:v>
                </c:pt>
                <c:pt idx="64">
                  <c:v>1.0907</c:v>
                </c:pt>
                <c:pt idx="65">
                  <c:v>1.0295999999999996</c:v>
                </c:pt>
                <c:pt idx="66">
                  <c:v>1.0663</c:v>
                </c:pt>
                <c:pt idx="67">
                  <c:v>1.0590999999999995</c:v>
                </c:pt>
                <c:pt idx="68">
                  <c:v>1.0835999999999995</c:v>
                </c:pt>
                <c:pt idx="69">
                  <c:v>1.0814999999999995</c:v>
                </c:pt>
                <c:pt idx="70">
                  <c:v>0.96640000000000004</c:v>
                </c:pt>
                <c:pt idx="71">
                  <c:v>1.1182000000000001</c:v>
                </c:pt>
                <c:pt idx="72">
                  <c:v>1.1427</c:v>
                </c:pt>
                <c:pt idx="73">
                  <c:v>1.1366000000000001</c:v>
                </c:pt>
                <c:pt idx="74">
                  <c:v>1.0887</c:v>
                </c:pt>
                <c:pt idx="75">
                  <c:v>1.1661999999999999</c:v>
                </c:pt>
                <c:pt idx="76">
                  <c:v>1.1713</c:v>
                </c:pt>
                <c:pt idx="77">
                  <c:v>1.2456999999999996</c:v>
                </c:pt>
                <c:pt idx="78">
                  <c:v>1.1701999999999999</c:v>
                </c:pt>
                <c:pt idx="79">
                  <c:v>1.1661999999999999</c:v>
                </c:pt>
                <c:pt idx="80">
                  <c:v>1.0989</c:v>
                </c:pt>
                <c:pt idx="81">
                  <c:v>1.1783999999999999</c:v>
                </c:pt>
                <c:pt idx="82">
                  <c:v>1.157</c:v>
                </c:pt>
                <c:pt idx="83">
                  <c:v>1.1060000000000001</c:v>
                </c:pt>
                <c:pt idx="84">
                  <c:v>1.1896</c:v>
                </c:pt>
                <c:pt idx="85">
                  <c:v>1.159</c:v>
                </c:pt>
                <c:pt idx="86">
                  <c:v>1.2537999999999996</c:v>
                </c:pt>
                <c:pt idx="87">
                  <c:v>1.2231999999999996</c:v>
                </c:pt>
                <c:pt idx="88">
                  <c:v>1.1814</c:v>
                </c:pt>
                <c:pt idx="89">
                  <c:v>1.2874999999999996</c:v>
                </c:pt>
                <c:pt idx="90">
                  <c:v>1.1774</c:v>
                </c:pt>
                <c:pt idx="91">
                  <c:v>1.1753</c:v>
                </c:pt>
                <c:pt idx="92">
                  <c:v>1.1742999999999999</c:v>
                </c:pt>
                <c:pt idx="93">
                  <c:v>1.2558999999999996</c:v>
                </c:pt>
                <c:pt idx="94">
                  <c:v>1.3129</c:v>
                </c:pt>
                <c:pt idx="95">
                  <c:v>1.3894</c:v>
                </c:pt>
                <c:pt idx="96">
                  <c:v>1.4066999999999996</c:v>
                </c:pt>
                <c:pt idx="97">
                  <c:v>1.3475999999999995</c:v>
                </c:pt>
                <c:pt idx="98">
                  <c:v>1.3721000000000001</c:v>
                </c:pt>
                <c:pt idx="99">
                  <c:v>1.4923999999999995</c:v>
                </c:pt>
                <c:pt idx="100">
                  <c:v>1.3935</c:v>
                </c:pt>
                <c:pt idx="101">
                  <c:v>1.2068999999999996</c:v>
                </c:pt>
                <c:pt idx="102">
                  <c:v>1.3160000000000001</c:v>
                </c:pt>
                <c:pt idx="103">
                  <c:v>1.3629</c:v>
                </c:pt>
                <c:pt idx="104">
                  <c:v>1.3384</c:v>
                </c:pt>
                <c:pt idx="105">
                  <c:v>1.3393999999999995</c:v>
                </c:pt>
                <c:pt idx="106">
                  <c:v>1.4117999999999991</c:v>
                </c:pt>
                <c:pt idx="107">
                  <c:v>1.4668999999999996</c:v>
                </c:pt>
                <c:pt idx="108">
                  <c:v>1.4423999999999995</c:v>
                </c:pt>
                <c:pt idx="109">
                  <c:v>1.2783</c:v>
                </c:pt>
                <c:pt idx="110">
                  <c:v>1.4923999999999995</c:v>
                </c:pt>
                <c:pt idx="111">
                  <c:v>1.5014999999999996</c:v>
                </c:pt>
                <c:pt idx="112">
                  <c:v>1.4627999999999997</c:v>
                </c:pt>
                <c:pt idx="113">
                  <c:v>1.3823000000000001</c:v>
                </c:pt>
                <c:pt idx="114">
                  <c:v>1.4790999999999996</c:v>
                </c:pt>
                <c:pt idx="115">
                  <c:v>1.4382999999999995</c:v>
                </c:pt>
                <c:pt idx="116">
                  <c:v>1.4525999999999994</c:v>
                </c:pt>
                <c:pt idx="117">
                  <c:v>1.421999999999999</c:v>
                </c:pt>
                <c:pt idx="118">
                  <c:v>1.5586</c:v>
                </c:pt>
                <c:pt idx="119">
                  <c:v>1.4883</c:v>
                </c:pt>
                <c:pt idx="120">
                  <c:v>1.4403999999999995</c:v>
                </c:pt>
                <c:pt idx="121">
                  <c:v>1.5993999999999995</c:v>
                </c:pt>
                <c:pt idx="122">
                  <c:v>1.526</c:v>
                </c:pt>
                <c:pt idx="123">
                  <c:v>1.5923</c:v>
                </c:pt>
                <c:pt idx="124">
                  <c:v>1.4280999999999995</c:v>
                </c:pt>
                <c:pt idx="125">
                  <c:v>1.4342999999999995</c:v>
                </c:pt>
                <c:pt idx="126">
                  <c:v>1.2272999999999996</c:v>
                </c:pt>
                <c:pt idx="127">
                  <c:v>1.2792999999999997</c:v>
                </c:pt>
                <c:pt idx="128">
                  <c:v>1.4974999999999996</c:v>
                </c:pt>
                <c:pt idx="129">
                  <c:v>1.4851999999999996</c:v>
                </c:pt>
                <c:pt idx="130">
                  <c:v>1.4617999999999995</c:v>
                </c:pt>
                <c:pt idx="131">
                  <c:v>1.4964</c:v>
                </c:pt>
                <c:pt idx="132">
                  <c:v>1.5269999999999995</c:v>
                </c:pt>
                <c:pt idx="133">
                  <c:v>1.4403999999999995</c:v>
                </c:pt>
                <c:pt idx="134">
                  <c:v>1.5780000000000001</c:v>
                </c:pt>
                <c:pt idx="135">
                  <c:v>1.476</c:v>
                </c:pt>
                <c:pt idx="136">
                  <c:v>1.5505</c:v>
                </c:pt>
                <c:pt idx="137">
                  <c:v>1.3823000000000001</c:v>
                </c:pt>
                <c:pt idx="138">
                  <c:v>1.4607999999999997</c:v>
                </c:pt>
                <c:pt idx="139">
                  <c:v>1.4810999999999996</c:v>
                </c:pt>
                <c:pt idx="140">
                  <c:v>1.6422000000000001</c:v>
                </c:pt>
                <c:pt idx="141">
                  <c:v>1.5330999999999995</c:v>
                </c:pt>
                <c:pt idx="142">
                  <c:v>1.5841000000000001</c:v>
                </c:pt>
                <c:pt idx="143">
                  <c:v>1.5024999999999995</c:v>
                </c:pt>
                <c:pt idx="144">
                  <c:v>1.4148999999999996</c:v>
                </c:pt>
                <c:pt idx="145">
                  <c:v>1.5718999999999996</c:v>
                </c:pt>
                <c:pt idx="146">
                  <c:v>1.6982999999999999</c:v>
                </c:pt>
                <c:pt idx="147">
                  <c:v>1.6013999999999995</c:v>
                </c:pt>
                <c:pt idx="148">
                  <c:v>1.4984999999999995</c:v>
                </c:pt>
                <c:pt idx="149">
                  <c:v>1.5423</c:v>
                </c:pt>
                <c:pt idx="150">
                  <c:v>1.5566</c:v>
                </c:pt>
                <c:pt idx="151">
                  <c:v>1.6555</c:v>
                </c:pt>
                <c:pt idx="152">
                  <c:v>1.5821000000000001</c:v>
                </c:pt>
                <c:pt idx="153">
                  <c:v>1.6850000000000001</c:v>
                </c:pt>
                <c:pt idx="154">
                  <c:v>1.5575999999999997</c:v>
                </c:pt>
                <c:pt idx="155">
                  <c:v>1.5269999999999995</c:v>
                </c:pt>
                <c:pt idx="156">
                  <c:v>1.6156999999999995</c:v>
                </c:pt>
                <c:pt idx="157">
                  <c:v>1.4362999999999995</c:v>
                </c:pt>
                <c:pt idx="158">
                  <c:v>1.579</c:v>
                </c:pt>
                <c:pt idx="159">
                  <c:v>1.4403999999999995</c:v>
                </c:pt>
                <c:pt idx="160">
                  <c:v>1.5177999999999996</c:v>
                </c:pt>
                <c:pt idx="161">
                  <c:v>1.5738999999999996</c:v>
                </c:pt>
                <c:pt idx="162">
                  <c:v>1.5330999999999995</c:v>
                </c:pt>
                <c:pt idx="163">
                  <c:v>1.5668</c:v>
                </c:pt>
                <c:pt idx="164">
                  <c:v>1.5738999999999996</c:v>
                </c:pt>
                <c:pt idx="165">
                  <c:v>1.6339999999999995</c:v>
                </c:pt>
                <c:pt idx="166">
                  <c:v>1.526</c:v>
                </c:pt>
                <c:pt idx="167">
                  <c:v>1.6412</c:v>
                </c:pt>
                <c:pt idx="168">
                  <c:v>1.5586</c:v>
                </c:pt>
                <c:pt idx="169">
                  <c:v>1.4097999999999991</c:v>
                </c:pt>
                <c:pt idx="170">
                  <c:v>1.2996999999999996</c:v>
                </c:pt>
                <c:pt idx="171">
                  <c:v>1.4781</c:v>
                </c:pt>
                <c:pt idx="172">
                  <c:v>1.5952999999999995</c:v>
                </c:pt>
                <c:pt idx="173">
                  <c:v>1.4708999999999997</c:v>
                </c:pt>
                <c:pt idx="174">
                  <c:v>1.4822</c:v>
                </c:pt>
                <c:pt idx="175">
                  <c:v>1.4474999999999996</c:v>
                </c:pt>
                <c:pt idx="176">
                  <c:v>1.4556999999999995</c:v>
                </c:pt>
                <c:pt idx="177">
                  <c:v>1.5198999999999996</c:v>
                </c:pt>
                <c:pt idx="178">
                  <c:v>1.5505</c:v>
                </c:pt>
                <c:pt idx="179">
                  <c:v>1.5555999999999996</c:v>
                </c:pt>
                <c:pt idx="180">
                  <c:v>1.5269999999999995</c:v>
                </c:pt>
                <c:pt idx="181">
                  <c:v>1.3169999999999995</c:v>
                </c:pt>
                <c:pt idx="182">
                  <c:v>1.4831999999999996</c:v>
                </c:pt>
                <c:pt idx="183">
                  <c:v>1.3414999999999995</c:v>
                </c:pt>
                <c:pt idx="184">
                  <c:v>1.3638999999999994</c:v>
                </c:pt>
                <c:pt idx="185">
                  <c:v>1.5106999999999995</c:v>
                </c:pt>
                <c:pt idx="186">
                  <c:v>1.5718999999999996</c:v>
                </c:pt>
                <c:pt idx="187">
                  <c:v>1.5065999999999995</c:v>
                </c:pt>
                <c:pt idx="188">
                  <c:v>1.5126999999999995</c:v>
                </c:pt>
                <c:pt idx="189">
                  <c:v>1.4912999999999996</c:v>
                </c:pt>
                <c:pt idx="190">
                  <c:v>1.4923999999999995</c:v>
                </c:pt>
                <c:pt idx="191">
                  <c:v>1.5188999999999995</c:v>
                </c:pt>
                <c:pt idx="192">
                  <c:v>1.5014999999999996</c:v>
                </c:pt>
                <c:pt idx="193">
                  <c:v>1.4831999999999996</c:v>
                </c:pt>
                <c:pt idx="194">
                  <c:v>1.4994999999999996</c:v>
                </c:pt>
                <c:pt idx="195">
                  <c:v>1.1661999999999999</c:v>
                </c:pt>
                <c:pt idx="196">
                  <c:v>1.4036999999999991</c:v>
                </c:pt>
                <c:pt idx="197">
                  <c:v>1.4862</c:v>
                </c:pt>
                <c:pt idx="198">
                  <c:v>1.5595999999999997</c:v>
                </c:pt>
                <c:pt idx="199">
                  <c:v>1.4454999999999996</c:v>
                </c:pt>
                <c:pt idx="200">
                  <c:v>1.5525</c:v>
                </c:pt>
                <c:pt idx="201">
                  <c:v>1.5137999999999996</c:v>
                </c:pt>
                <c:pt idx="202">
                  <c:v>1.3455999999999995</c:v>
                </c:pt>
                <c:pt idx="203">
                  <c:v>1.5137999999999996</c:v>
                </c:pt>
                <c:pt idx="204">
                  <c:v>1.4831999999999996</c:v>
                </c:pt>
              </c:numCache>
            </c:numRef>
          </c:yVal>
          <c:smooth val="1"/>
        </c:ser>
        <c:ser>
          <c:idx val="4"/>
          <c:order val="4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7030A0"/>
                </a:solidFill>
              </a:ln>
            </c:spPr>
            <c:trendlineType val="movingAvg"/>
            <c:period val="6"/>
          </c:trendline>
          <c:yVal>
            <c:numRef>
              <c:f>Sheet1!$B$13:$GW$13</c:f>
              <c:numCache>
                <c:formatCode>General</c:formatCode>
                <c:ptCount val="204"/>
                <c:pt idx="0">
                  <c:v>0.25790000000000002</c:v>
                </c:pt>
                <c:pt idx="1">
                  <c:v>0.2253</c:v>
                </c:pt>
                <c:pt idx="2">
                  <c:v>0.24160000000000001</c:v>
                </c:pt>
                <c:pt idx="3">
                  <c:v>0.20080000000000001</c:v>
                </c:pt>
                <c:pt idx="4">
                  <c:v>0.20900000000000005</c:v>
                </c:pt>
                <c:pt idx="5">
                  <c:v>0.20800000000000005</c:v>
                </c:pt>
                <c:pt idx="6">
                  <c:v>0.20180000000000001</c:v>
                </c:pt>
                <c:pt idx="7">
                  <c:v>0.21510000000000001</c:v>
                </c:pt>
                <c:pt idx="8">
                  <c:v>0.21200000000000005</c:v>
                </c:pt>
                <c:pt idx="9">
                  <c:v>0.19370000000000001</c:v>
                </c:pt>
                <c:pt idx="10">
                  <c:v>0.19980000000000001</c:v>
                </c:pt>
                <c:pt idx="11">
                  <c:v>0.21920000000000006</c:v>
                </c:pt>
                <c:pt idx="12">
                  <c:v>0.20180000000000001</c:v>
                </c:pt>
                <c:pt idx="13">
                  <c:v>0.20490000000000005</c:v>
                </c:pt>
                <c:pt idx="14">
                  <c:v>0.20290000000000005</c:v>
                </c:pt>
                <c:pt idx="15">
                  <c:v>0.19570000000000001</c:v>
                </c:pt>
                <c:pt idx="16">
                  <c:v>0.21810000000000004</c:v>
                </c:pt>
                <c:pt idx="17">
                  <c:v>0.21920000000000006</c:v>
                </c:pt>
                <c:pt idx="18">
                  <c:v>0.21300000000000005</c:v>
                </c:pt>
                <c:pt idx="19">
                  <c:v>0.19670000000000001</c:v>
                </c:pt>
                <c:pt idx="20">
                  <c:v>0.18650000000000005</c:v>
                </c:pt>
                <c:pt idx="21">
                  <c:v>0.21300000000000005</c:v>
                </c:pt>
                <c:pt idx="22">
                  <c:v>0.20900000000000005</c:v>
                </c:pt>
                <c:pt idx="23">
                  <c:v>0.22020000000000001</c:v>
                </c:pt>
                <c:pt idx="24">
                  <c:v>0.21810000000000004</c:v>
                </c:pt>
                <c:pt idx="25">
                  <c:v>0.17330000000000001</c:v>
                </c:pt>
                <c:pt idx="26">
                  <c:v>0.17530000000000001</c:v>
                </c:pt>
                <c:pt idx="27">
                  <c:v>0.22220000000000001</c:v>
                </c:pt>
                <c:pt idx="28">
                  <c:v>0.20590000000000006</c:v>
                </c:pt>
                <c:pt idx="29">
                  <c:v>0.2243</c:v>
                </c:pt>
                <c:pt idx="30">
                  <c:v>0.20490000000000005</c:v>
                </c:pt>
                <c:pt idx="31">
                  <c:v>0.2283</c:v>
                </c:pt>
                <c:pt idx="32">
                  <c:v>0.21510000000000001</c:v>
                </c:pt>
                <c:pt idx="33">
                  <c:v>0.1978</c:v>
                </c:pt>
                <c:pt idx="34">
                  <c:v>0.21810000000000004</c:v>
                </c:pt>
                <c:pt idx="35">
                  <c:v>0.2263</c:v>
                </c:pt>
                <c:pt idx="36">
                  <c:v>0.20180000000000001</c:v>
                </c:pt>
                <c:pt idx="37">
                  <c:v>0.20900000000000005</c:v>
                </c:pt>
                <c:pt idx="38">
                  <c:v>0.18140000000000006</c:v>
                </c:pt>
                <c:pt idx="39">
                  <c:v>0.21200000000000005</c:v>
                </c:pt>
                <c:pt idx="40">
                  <c:v>0.2243</c:v>
                </c:pt>
                <c:pt idx="41">
                  <c:v>0.20180000000000001</c:v>
                </c:pt>
                <c:pt idx="42">
                  <c:v>0.21410000000000001</c:v>
                </c:pt>
                <c:pt idx="43">
                  <c:v>0.1988</c:v>
                </c:pt>
                <c:pt idx="44">
                  <c:v>0.21000000000000005</c:v>
                </c:pt>
                <c:pt idx="45">
                  <c:v>0.2283</c:v>
                </c:pt>
                <c:pt idx="46">
                  <c:v>0.2253</c:v>
                </c:pt>
                <c:pt idx="47">
                  <c:v>0.23039999999999999</c:v>
                </c:pt>
                <c:pt idx="48">
                  <c:v>0.21610000000000001</c:v>
                </c:pt>
                <c:pt idx="49">
                  <c:v>0.22939999999999999</c:v>
                </c:pt>
                <c:pt idx="50">
                  <c:v>0.21410000000000001</c:v>
                </c:pt>
                <c:pt idx="51">
                  <c:v>0.23550000000000001</c:v>
                </c:pt>
                <c:pt idx="52">
                  <c:v>0.25080000000000002</c:v>
                </c:pt>
                <c:pt idx="53">
                  <c:v>0.23139999999999999</c:v>
                </c:pt>
                <c:pt idx="54">
                  <c:v>0.20080000000000001</c:v>
                </c:pt>
                <c:pt idx="55">
                  <c:v>0.24460000000000001</c:v>
                </c:pt>
                <c:pt idx="56">
                  <c:v>0.20180000000000001</c:v>
                </c:pt>
                <c:pt idx="57">
                  <c:v>0.23139999999999999</c:v>
                </c:pt>
                <c:pt idx="58">
                  <c:v>0.21810000000000004</c:v>
                </c:pt>
                <c:pt idx="59">
                  <c:v>0.21710000000000004</c:v>
                </c:pt>
                <c:pt idx="60">
                  <c:v>0.23039999999999999</c:v>
                </c:pt>
                <c:pt idx="61">
                  <c:v>0.24060000000000001</c:v>
                </c:pt>
                <c:pt idx="62">
                  <c:v>0.23139999999999999</c:v>
                </c:pt>
                <c:pt idx="63">
                  <c:v>0.24160000000000001</c:v>
                </c:pt>
                <c:pt idx="64">
                  <c:v>0.23750000000000004</c:v>
                </c:pt>
                <c:pt idx="65">
                  <c:v>0.2283</c:v>
                </c:pt>
                <c:pt idx="66">
                  <c:v>0.24360000000000001</c:v>
                </c:pt>
                <c:pt idx="67">
                  <c:v>0.2273</c:v>
                </c:pt>
                <c:pt idx="68">
                  <c:v>0.23340000000000005</c:v>
                </c:pt>
                <c:pt idx="69">
                  <c:v>0.2793000000000001</c:v>
                </c:pt>
                <c:pt idx="70">
                  <c:v>0.27010000000000001</c:v>
                </c:pt>
                <c:pt idx="71">
                  <c:v>0.24260000000000001</c:v>
                </c:pt>
                <c:pt idx="72">
                  <c:v>0.28950000000000009</c:v>
                </c:pt>
                <c:pt idx="73">
                  <c:v>0.26200000000000001</c:v>
                </c:pt>
                <c:pt idx="74">
                  <c:v>0.23340000000000005</c:v>
                </c:pt>
                <c:pt idx="75">
                  <c:v>0.28640000000000015</c:v>
                </c:pt>
                <c:pt idx="76">
                  <c:v>0.25080000000000002</c:v>
                </c:pt>
                <c:pt idx="77">
                  <c:v>0.26100000000000001</c:v>
                </c:pt>
                <c:pt idx="78">
                  <c:v>0.25990000000000002</c:v>
                </c:pt>
                <c:pt idx="79">
                  <c:v>0.25280000000000002</c:v>
                </c:pt>
                <c:pt idx="80">
                  <c:v>0.25380000000000008</c:v>
                </c:pt>
                <c:pt idx="81">
                  <c:v>0.23550000000000001</c:v>
                </c:pt>
                <c:pt idx="82">
                  <c:v>0.2752</c:v>
                </c:pt>
                <c:pt idx="83">
                  <c:v>0.25080000000000002</c:v>
                </c:pt>
                <c:pt idx="84">
                  <c:v>0.2722</c:v>
                </c:pt>
                <c:pt idx="85">
                  <c:v>0.25990000000000002</c:v>
                </c:pt>
                <c:pt idx="86">
                  <c:v>0.28440000000000015</c:v>
                </c:pt>
                <c:pt idx="87">
                  <c:v>0.30380000000000013</c:v>
                </c:pt>
                <c:pt idx="88">
                  <c:v>0.29560000000000008</c:v>
                </c:pt>
                <c:pt idx="89">
                  <c:v>0.31400000000000011</c:v>
                </c:pt>
                <c:pt idx="90">
                  <c:v>0.29660000000000009</c:v>
                </c:pt>
                <c:pt idx="91">
                  <c:v>0.26910000000000001</c:v>
                </c:pt>
                <c:pt idx="92">
                  <c:v>0.2722</c:v>
                </c:pt>
                <c:pt idx="93">
                  <c:v>0.26910000000000001</c:v>
                </c:pt>
                <c:pt idx="94">
                  <c:v>0.25380000000000008</c:v>
                </c:pt>
                <c:pt idx="95">
                  <c:v>0.35070000000000001</c:v>
                </c:pt>
                <c:pt idx="96">
                  <c:v>0.30680000000000013</c:v>
                </c:pt>
                <c:pt idx="97">
                  <c:v>0.28850000000000009</c:v>
                </c:pt>
                <c:pt idx="98">
                  <c:v>0.35880000000000012</c:v>
                </c:pt>
                <c:pt idx="99">
                  <c:v>0.34350000000000008</c:v>
                </c:pt>
                <c:pt idx="100">
                  <c:v>0.28640000000000015</c:v>
                </c:pt>
                <c:pt idx="101">
                  <c:v>0.3384000000000002</c:v>
                </c:pt>
                <c:pt idx="102">
                  <c:v>0.3374000000000002</c:v>
                </c:pt>
                <c:pt idx="103">
                  <c:v>0.30680000000000013</c:v>
                </c:pt>
                <c:pt idx="104">
                  <c:v>0.34860000000000002</c:v>
                </c:pt>
                <c:pt idx="105">
                  <c:v>0.32420000000000015</c:v>
                </c:pt>
                <c:pt idx="106">
                  <c:v>0.36600000000000016</c:v>
                </c:pt>
                <c:pt idx="107">
                  <c:v>0.36490000000000011</c:v>
                </c:pt>
                <c:pt idx="108">
                  <c:v>0.34760000000000002</c:v>
                </c:pt>
                <c:pt idx="109">
                  <c:v>0.29770000000000002</c:v>
                </c:pt>
                <c:pt idx="110">
                  <c:v>0.4037</c:v>
                </c:pt>
                <c:pt idx="111">
                  <c:v>0.34450000000000008</c:v>
                </c:pt>
                <c:pt idx="112">
                  <c:v>0.35680000000000012</c:v>
                </c:pt>
                <c:pt idx="113">
                  <c:v>0.34050000000000002</c:v>
                </c:pt>
                <c:pt idx="114">
                  <c:v>0.36700000000000016</c:v>
                </c:pt>
                <c:pt idx="115">
                  <c:v>0.35980000000000012</c:v>
                </c:pt>
                <c:pt idx="116">
                  <c:v>0.37310000000000015</c:v>
                </c:pt>
                <c:pt idx="117">
                  <c:v>0.38530000000000014</c:v>
                </c:pt>
                <c:pt idx="118">
                  <c:v>0.42710000000000009</c:v>
                </c:pt>
                <c:pt idx="119">
                  <c:v>0.34150000000000008</c:v>
                </c:pt>
                <c:pt idx="120">
                  <c:v>0.37610000000000016</c:v>
                </c:pt>
                <c:pt idx="121">
                  <c:v>0.39860000000000012</c:v>
                </c:pt>
                <c:pt idx="122">
                  <c:v>0.38740000000000013</c:v>
                </c:pt>
                <c:pt idx="123">
                  <c:v>0.42920000000000008</c:v>
                </c:pt>
                <c:pt idx="124">
                  <c:v>0.36900000000000016</c:v>
                </c:pt>
                <c:pt idx="125">
                  <c:v>0.35880000000000012</c:v>
                </c:pt>
                <c:pt idx="126">
                  <c:v>0.4546</c:v>
                </c:pt>
                <c:pt idx="127">
                  <c:v>0.38940000000000013</c:v>
                </c:pt>
                <c:pt idx="128">
                  <c:v>0.44850000000000001</c:v>
                </c:pt>
                <c:pt idx="129">
                  <c:v>0.4516</c:v>
                </c:pt>
                <c:pt idx="130">
                  <c:v>0.4648000000000001</c:v>
                </c:pt>
                <c:pt idx="131">
                  <c:v>0.42610000000000009</c:v>
                </c:pt>
                <c:pt idx="132">
                  <c:v>0.44140000000000001</c:v>
                </c:pt>
                <c:pt idx="133">
                  <c:v>0.4577</c:v>
                </c:pt>
                <c:pt idx="134">
                  <c:v>0.38120000000000009</c:v>
                </c:pt>
                <c:pt idx="135">
                  <c:v>0.46590000000000009</c:v>
                </c:pt>
                <c:pt idx="136">
                  <c:v>0.4526</c:v>
                </c:pt>
                <c:pt idx="137">
                  <c:v>0.4047</c:v>
                </c:pt>
                <c:pt idx="138">
                  <c:v>0.5413</c:v>
                </c:pt>
                <c:pt idx="139">
                  <c:v>0.41280000000000011</c:v>
                </c:pt>
                <c:pt idx="140">
                  <c:v>0.4638000000000001</c:v>
                </c:pt>
                <c:pt idx="141">
                  <c:v>0.45570000000000005</c:v>
                </c:pt>
                <c:pt idx="142">
                  <c:v>0.50870000000000004</c:v>
                </c:pt>
                <c:pt idx="143">
                  <c:v>0.50970000000000004</c:v>
                </c:pt>
                <c:pt idx="144">
                  <c:v>0.46690000000000009</c:v>
                </c:pt>
                <c:pt idx="145">
                  <c:v>0.4516</c:v>
                </c:pt>
                <c:pt idx="146">
                  <c:v>0.5657000000000002</c:v>
                </c:pt>
                <c:pt idx="147">
                  <c:v>0.48730000000000012</c:v>
                </c:pt>
                <c:pt idx="148">
                  <c:v>0.60650000000000004</c:v>
                </c:pt>
                <c:pt idx="149">
                  <c:v>0.58099999999999996</c:v>
                </c:pt>
                <c:pt idx="150">
                  <c:v>0.48520000000000002</c:v>
                </c:pt>
                <c:pt idx="151">
                  <c:v>0.49750000000000011</c:v>
                </c:pt>
                <c:pt idx="152">
                  <c:v>0.48830000000000012</c:v>
                </c:pt>
                <c:pt idx="153">
                  <c:v>0.52190000000000003</c:v>
                </c:pt>
                <c:pt idx="154">
                  <c:v>0.5647000000000002</c:v>
                </c:pt>
                <c:pt idx="155">
                  <c:v>0.53110000000000002</c:v>
                </c:pt>
                <c:pt idx="156">
                  <c:v>0.60240000000000005</c:v>
                </c:pt>
                <c:pt idx="157">
                  <c:v>0.62790000000000024</c:v>
                </c:pt>
                <c:pt idx="158">
                  <c:v>0.59939999999999982</c:v>
                </c:pt>
                <c:pt idx="159">
                  <c:v>0.5607000000000002</c:v>
                </c:pt>
                <c:pt idx="160">
                  <c:v>0.5627000000000002</c:v>
                </c:pt>
                <c:pt idx="161">
                  <c:v>0.55449999999999999</c:v>
                </c:pt>
                <c:pt idx="162">
                  <c:v>0.62590000000000023</c:v>
                </c:pt>
                <c:pt idx="163">
                  <c:v>0.60140000000000005</c:v>
                </c:pt>
                <c:pt idx="164">
                  <c:v>0.58819999999999972</c:v>
                </c:pt>
                <c:pt idx="165">
                  <c:v>0.62280000000000024</c:v>
                </c:pt>
                <c:pt idx="166">
                  <c:v>0.68810000000000004</c:v>
                </c:pt>
                <c:pt idx="167">
                  <c:v>0.61470000000000025</c:v>
                </c:pt>
                <c:pt idx="168">
                  <c:v>0.67280000000000029</c:v>
                </c:pt>
                <c:pt idx="169">
                  <c:v>0.76250000000000018</c:v>
                </c:pt>
                <c:pt idx="170">
                  <c:v>0.67180000000000029</c:v>
                </c:pt>
                <c:pt idx="171">
                  <c:v>0.67990000000000028</c:v>
                </c:pt>
                <c:pt idx="172">
                  <c:v>0.65650000000000019</c:v>
                </c:pt>
                <c:pt idx="173">
                  <c:v>0.66970000000000041</c:v>
                </c:pt>
                <c:pt idx="174">
                  <c:v>0.63000000000000023</c:v>
                </c:pt>
                <c:pt idx="175">
                  <c:v>0.71050000000000002</c:v>
                </c:pt>
                <c:pt idx="176">
                  <c:v>0.60040000000000004</c:v>
                </c:pt>
                <c:pt idx="177">
                  <c:v>0.69220000000000004</c:v>
                </c:pt>
                <c:pt idx="178">
                  <c:v>0.6595000000000002</c:v>
                </c:pt>
                <c:pt idx="179">
                  <c:v>0.71760000000000024</c:v>
                </c:pt>
                <c:pt idx="180">
                  <c:v>0.63400000000000023</c:v>
                </c:pt>
                <c:pt idx="181">
                  <c:v>0.67380000000000029</c:v>
                </c:pt>
                <c:pt idx="182">
                  <c:v>0.75940000000000019</c:v>
                </c:pt>
                <c:pt idx="183">
                  <c:v>0.73700000000000021</c:v>
                </c:pt>
                <c:pt idx="184">
                  <c:v>0.64630000000000021</c:v>
                </c:pt>
                <c:pt idx="185">
                  <c:v>0.62280000000000024</c:v>
                </c:pt>
                <c:pt idx="186">
                  <c:v>0.71660000000000024</c:v>
                </c:pt>
                <c:pt idx="187">
                  <c:v>0.73190000000000022</c:v>
                </c:pt>
                <c:pt idx="188">
                  <c:v>0.6656000000000003</c:v>
                </c:pt>
                <c:pt idx="189">
                  <c:v>0.69830000000000003</c:v>
                </c:pt>
                <c:pt idx="190">
                  <c:v>0.73090000000000022</c:v>
                </c:pt>
                <c:pt idx="191">
                  <c:v>0.6524000000000002</c:v>
                </c:pt>
                <c:pt idx="192">
                  <c:v>0.71970000000000023</c:v>
                </c:pt>
                <c:pt idx="193">
                  <c:v>0.67690000000000028</c:v>
                </c:pt>
                <c:pt idx="194">
                  <c:v>0.64730000000000021</c:v>
                </c:pt>
                <c:pt idx="195">
                  <c:v>0.70440000000000003</c:v>
                </c:pt>
                <c:pt idx="196">
                  <c:v>0.62390000000000023</c:v>
                </c:pt>
                <c:pt idx="197">
                  <c:v>0.6534000000000002</c:v>
                </c:pt>
                <c:pt idx="198">
                  <c:v>0.71050000000000002</c:v>
                </c:pt>
                <c:pt idx="199">
                  <c:v>0.6595000000000002</c:v>
                </c:pt>
                <c:pt idx="200">
                  <c:v>0.68089999999999995</c:v>
                </c:pt>
                <c:pt idx="201">
                  <c:v>0.73390000000000022</c:v>
                </c:pt>
                <c:pt idx="202">
                  <c:v>0.67380000000000029</c:v>
                </c:pt>
                <c:pt idx="203">
                  <c:v>0.7421000000000002</c:v>
                </c:pt>
              </c:numCache>
            </c:numRef>
          </c:yVal>
          <c:smooth val="1"/>
        </c:ser>
        <c:axId val="62712448"/>
        <c:axId val="62927616"/>
      </c:scatterChart>
      <c:valAx>
        <c:axId val="62712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 of Cycles</a:t>
                </a: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2927616"/>
        <c:crosses val="autoZero"/>
        <c:crossBetween val="midCat"/>
      </c:valAx>
      <c:valAx>
        <c:axId val="629276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Coef.</a:t>
                </a:r>
                <a:r>
                  <a:rPr lang="en-US" baseline="0"/>
                  <a:t> of Friction</a:t>
                </a:r>
                <a:endParaRPr lang="en-US"/>
              </a:p>
            </c:rich>
          </c:tx>
        </c:title>
        <c:numFmt formatCode="General" sourceLinked="1"/>
        <c:tickLblPos val="nextTo"/>
        <c:crossAx val="62712448"/>
        <c:crosses val="autoZero"/>
        <c:crossBetween val="midCat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Tribology Tests on Ti-6Al-4V Samples Against Bone in a Dry Environment</a:t>
            </a:r>
          </a:p>
        </c:rich>
      </c:tx>
    </c:title>
    <c:plotArea>
      <c:layout/>
      <c:scatterChart>
        <c:scatterStyle val="smoothMarker"/>
        <c:ser>
          <c:idx val="0"/>
          <c:order val="0"/>
          <c:spPr>
            <a:ln>
              <a:noFill/>
            </a:ln>
          </c:spPr>
          <c:marker>
            <c:symbol val="none"/>
          </c:marker>
          <c:trendline>
            <c:spPr>
              <a:ln w="25400">
                <a:solidFill>
                  <a:schemeClr val="tx1"/>
                </a:solidFill>
              </a:ln>
            </c:spPr>
            <c:trendlineType val="movingAvg"/>
            <c:period val="7"/>
          </c:trendline>
          <c:yVal>
            <c:numRef>
              <c:f>Sheet1!$A$16:$HZ$16</c:f>
              <c:numCache>
                <c:formatCode>General</c:formatCode>
                <c:ptCount val="234"/>
                <c:pt idx="0">
                  <c:v>0.76859999999999995</c:v>
                </c:pt>
                <c:pt idx="1">
                  <c:v>1.2681</c:v>
                </c:pt>
                <c:pt idx="2">
                  <c:v>1.1549</c:v>
                </c:pt>
                <c:pt idx="3">
                  <c:v>1.2629999999999995</c:v>
                </c:pt>
                <c:pt idx="4">
                  <c:v>1.4505999999999994</c:v>
                </c:pt>
                <c:pt idx="5">
                  <c:v>1.1579999999999995</c:v>
                </c:pt>
                <c:pt idx="6">
                  <c:v>1.3323</c:v>
                </c:pt>
                <c:pt idx="7">
                  <c:v>1.3914</c:v>
                </c:pt>
                <c:pt idx="8">
                  <c:v>1.3955</c:v>
                </c:pt>
                <c:pt idx="9">
                  <c:v>1.3965000000000001</c:v>
                </c:pt>
                <c:pt idx="10">
                  <c:v>1.3190999999999995</c:v>
                </c:pt>
                <c:pt idx="11">
                  <c:v>1.4454999999999996</c:v>
                </c:pt>
                <c:pt idx="12">
                  <c:v>1.3434999999999995</c:v>
                </c:pt>
                <c:pt idx="13">
                  <c:v>1.1835</c:v>
                </c:pt>
                <c:pt idx="14">
                  <c:v>1.4342999999999995</c:v>
                </c:pt>
                <c:pt idx="15">
                  <c:v>1.2824</c:v>
                </c:pt>
                <c:pt idx="16">
                  <c:v>1.2486999999999995</c:v>
                </c:pt>
                <c:pt idx="17">
                  <c:v>1.2772999999999997</c:v>
                </c:pt>
                <c:pt idx="18">
                  <c:v>1.4117999999999991</c:v>
                </c:pt>
                <c:pt idx="19">
                  <c:v>1.1131</c:v>
                </c:pt>
                <c:pt idx="20">
                  <c:v>1.4454999999999996</c:v>
                </c:pt>
                <c:pt idx="21">
                  <c:v>1.2824</c:v>
                </c:pt>
                <c:pt idx="22">
                  <c:v>1.2833999999999997</c:v>
                </c:pt>
                <c:pt idx="23">
                  <c:v>1.3434999999999995</c:v>
                </c:pt>
                <c:pt idx="24">
                  <c:v>1.3680000000000001</c:v>
                </c:pt>
                <c:pt idx="25">
                  <c:v>1.3262</c:v>
                </c:pt>
                <c:pt idx="26">
                  <c:v>1.4291999999999996</c:v>
                </c:pt>
                <c:pt idx="27">
                  <c:v>1.3495999999999995</c:v>
                </c:pt>
                <c:pt idx="28">
                  <c:v>1.3393999999999995</c:v>
                </c:pt>
                <c:pt idx="29">
                  <c:v>1.2303999999999995</c:v>
                </c:pt>
                <c:pt idx="30">
                  <c:v>1.3597999999999995</c:v>
                </c:pt>
                <c:pt idx="31">
                  <c:v>1.3874</c:v>
                </c:pt>
                <c:pt idx="32">
                  <c:v>1.4688999999999997</c:v>
                </c:pt>
                <c:pt idx="33">
                  <c:v>1.2486999999999995</c:v>
                </c:pt>
                <c:pt idx="34">
                  <c:v>1.2926</c:v>
                </c:pt>
                <c:pt idx="35">
                  <c:v>1.2824</c:v>
                </c:pt>
                <c:pt idx="36">
                  <c:v>1.3609</c:v>
                </c:pt>
                <c:pt idx="37">
                  <c:v>1.3741000000000001</c:v>
                </c:pt>
                <c:pt idx="38">
                  <c:v>1.3638999999999994</c:v>
                </c:pt>
                <c:pt idx="39">
                  <c:v>1.3149999999999995</c:v>
                </c:pt>
                <c:pt idx="40">
                  <c:v>1.3935</c:v>
                </c:pt>
                <c:pt idx="41">
                  <c:v>1.3618999999999997</c:v>
                </c:pt>
                <c:pt idx="42">
                  <c:v>1.3057999999999996</c:v>
                </c:pt>
                <c:pt idx="43">
                  <c:v>1.1518999999999995</c:v>
                </c:pt>
                <c:pt idx="44">
                  <c:v>1.3190999999999995</c:v>
                </c:pt>
                <c:pt idx="45">
                  <c:v>0.88480000000000003</c:v>
                </c:pt>
                <c:pt idx="46">
                  <c:v>1.4229999999999996</c:v>
                </c:pt>
                <c:pt idx="47">
                  <c:v>1.4372999999999996</c:v>
                </c:pt>
                <c:pt idx="48">
                  <c:v>1.3169999999999995</c:v>
                </c:pt>
                <c:pt idx="49">
                  <c:v>1.42</c:v>
                </c:pt>
                <c:pt idx="50">
                  <c:v>1.3098999999999996</c:v>
                </c:pt>
                <c:pt idx="51">
                  <c:v>1.3393999999999995</c:v>
                </c:pt>
                <c:pt idx="52">
                  <c:v>1.2313999999999996</c:v>
                </c:pt>
                <c:pt idx="53">
                  <c:v>1.3384</c:v>
                </c:pt>
                <c:pt idx="54">
                  <c:v>1.3812</c:v>
                </c:pt>
                <c:pt idx="55">
                  <c:v>1.2926</c:v>
                </c:pt>
                <c:pt idx="56">
                  <c:v>1.3251999999999995</c:v>
                </c:pt>
                <c:pt idx="57">
                  <c:v>1.2293999999999996</c:v>
                </c:pt>
                <c:pt idx="58">
                  <c:v>1.3089</c:v>
                </c:pt>
                <c:pt idx="59">
                  <c:v>1.2894999999999996</c:v>
                </c:pt>
                <c:pt idx="60">
                  <c:v>1.2946</c:v>
                </c:pt>
                <c:pt idx="61">
                  <c:v>1.2374999999999996</c:v>
                </c:pt>
                <c:pt idx="62">
                  <c:v>1.1305000000000001</c:v>
                </c:pt>
                <c:pt idx="63">
                  <c:v>1.3109</c:v>
                </c:pt>
                <c:pt idx="64">
                  <c:v>1.2415999999999996</c:v>
                </c:pt>
                <c:pt idx="65">
                  <c:v>1.2191999999999996</c:v>
                </c:pt>
                <c:pt idx="66">
                  <c:v>1.2588999999999995</c:v>
                </c:pt>
                <c:pt idx="67">
                  <c:v>1.208</c:v>
                </c:pt>
                <c:pt idx="68">
                  <c:v>1.2313999999999996</c:v>
                </c:pt>
                <c:pt idx="69">
                  <c:v>1.1213</c:v>
                </c:pt>
                <c:pt idx="70">
                  <c:v>0.77680000000000038</c:v>
                </c:pt>
                <c:pt idx="71">
                  <c:v>1.052</c:v>
                </c:pt>
                <c:pt idx="72">
                  <c:v>1.0570999999999995</c:v>
                </c:pt>
                <c:pt idx="73">
                  <c:v>1.0826</c:v>
                </c:pt>
                <c:pt idx="74">
                  <c:v>1.21</c:v>
                </c:pt>
                <c:pt idx="75">
                  <c:v>1.2527999999999995</c:v>
                </c:pt>
                <c:pt idx="76">
                  <c:v>1.2762</c:v>
                </c:pt>
                <c:pt idx="77">
                  <c:v>1.1692</c:v>
                </c:pt>
                <c:pt idx="78">
                  <c:v>1.3140000000000001</c:v>
                </c:pt>
                <c:pt idx="79">
                  <c:v>1.2354999999999996</c:v>
                </c:pt>
                <c:pt idx="80">
                  <c:v>1.2803</c:v>
                </c:pt>
                <c:pt idx="81">
                  <c:v>1.3292999999999995</c:v>
                </c:pt>
                <c:pt idx="82">
                  <c:v>1.2792999999999997</c:v>
                </c:pt>
                <c:pt idx="83">
                  <c:v>1.2609999999999995</c:v>
                </c:pt>
                <c:pt idx="84">
                  <c:v>1.2690999999999995</c:v>
                </c:pt>
                <c:pt idx="85">
                  <c:v>1.0631999999999995</c:v>
                </c:pt>
                <c:pt idx="86">
                  <c:v>1.1988000000000001</c:v>
                </c:pt>
                <c:pt idx="87">
                  <c:v>1.2722</c:v>
                </c:pt>
                <c:pt idx="88">
                  <c:v>1.3649</c:v>
                </c:pt>
                <c:pt idx="89">
                  <c:v>1.2058999999999993</c:v>
                </c:pt>
                <c:pt idx="90">
                  <c:v>1.1814</c:v>
                </c:pt>
                <c:pt idx="91">
                  <c:v>1.2935999999999996</c:v>
                </c:pt>
                <c:pt idx="92">
                  <c:v>1.159</c:v>
                </c:pt>
                <c:pt idx="93">
                  <c:v>1.2812999999999997</c:v>
                </c:pt>
                <c:pt idx="94">
                  <c:v>1.1640999999999999</c:v>
                </c:pt>
                <c:pt idx="95">
                  <c:v>0.80940000000000001</c:v>
                </c:pt>
                <c:pt idx="96">
                  <c:v>1.0724</c:v>
                </c:pt>
                <c:pt idx="97">
                  <c:v>1.1611</c:v>
                </c:pt>
                <c:pt idx="98">
                  <c:v>1.0774999999999995</c:v>
                </c:pt>
                <c:pt idx="99">
                  <c:v>1.0855999999999995</c:v>
                </c:pt>
                <c:pt idx="100">
                  <c:v>1.0347</c:v>
                </c:pt>
                <c:pt idx="101">
                  <c:v>1.0601</c:v>
                </c:pt>
                <c:pt idx="102">
                  <c:v>1.2181</c:v>
                </c:pt>
                <c:pt idx="103">
                  <c:v>1.0468999999999995</c:v>
                </c:pt>
                <c:pt idx="104">
                  <c:v>1.1416999999999995</c:v>
                </c:pt>
                <c:pt idx="105">
                  <c:v>1.1346000000000001</c:v>
                </c:pt>
                <c:pt idx="106">
                  <c:v>1.1640999999999999</c:v>
                </c:pt>
                <c:pt idx="107">
                  <c:v>1.2885</c:v>
                </c:pt>
                <c:pt idx="108">
                  <c:v>1.3118999999999996</c:v>
                </c:pt>
                <c:pt idx="109">
                  <c:v>0.89600000000000002</c:v>
                </c:pt>
                <c:pt idx="110">
                  <c:v>1.0356999999999996</c:v>
                </c:pt>
                <c:pt idx="111">
                  <c:v>1.2028999999999996</c:v>
                </c:pt>
                <c:pt idx="112">
                  <c:v>1.1477999999999995</c:v>
                </c:pt>
                <c:pt idx="113">
                  <c:v>1.103</c:v>
                </c:pt>
                <c:pt idx="114">
                  <c:v>1.1407</c:v>
                </c:pt>
                <c:pt idx="115">
                  <c:v>1.1009</c:v>
                </c:pt>
                <c:pt idx="116">
                  <c:v>1.0703</c:v>
                </c:pt>
                <c:pt idx="117">
                  <c:v>0.91539999999999999</c:v>
                </c:pt>
                <c:pt idx="118">
                  <c:v>0.97150000000000003</c:v>
                </c:pt>
                <c:pt idx="119">
                  <c:v>1.0855999999999995</c:v>
                </c:pt>
                <c:pt idx="120">
                  <c:v>1.0347</c:v>
                </c:pt>
                <c:pt idx="121">
                  <c:v>1.0397999999999996</c:v>
                </c:pt>
                <c:pt idx="122">
                  <c:v>1.105</c:v>
                </c:pt>
                <c:pt idx="123">
                  <c:v>1.1763999999999999</c:v>
                </c:pt>
                <c:pt idx="124">
                  <c:v>1.1825000000000001</c:v>
                </c:pt>
                <c:pt idx="125">
                  <c:v>1.1763999999999999</c:v>
                </c:pt>
                <c:pt idx="126">
                  <c:v>1.1416999999999995</c:v>
                </c:pt>
                <c:pt idx="127">
                  <c:v>1.1783999999999999</c:v>
                </c:pt>
                <c:pt idx="128">
                  <c:v>1.1927000000000001</c:v>
                </c:pt>
                <c:pt idx="129">
                  <c:v>1.1733</c:v>
                </c:pt>
                <c:pt idx="130">
                  <c:v>1.1672</c:v>
                </c:pt>
                <c:pt idx="131">
                  <c:v>1.0948</c:v>
                </c:pt>
                <c:pt idx="132">
                  <c:v>1.105</c:v>
                </c:pt>
                <c:pt idx="133">
                  <c:v>1.1152</c:v>
                </c:pt>
                <c:pt idx="134">
                  <c:v>0.81859999999999999</c:v>
                </c:pt>
                <c:pt idx="135">
                  <c:v>1.1040000000000001</c:v>
                </c:pt>
                <c:pt idx="136">
                  <c:v>1.1916</c:v>
                </c:pt>
                <c:pt idx="137">
                  <c:v>1.1335</c:v>
                </c:pt>
                <c:pt idx="138">
                  <c:v>1.1865000000000001</c:v>
                </c:pt>
                <c:pt idx="139">
                  <c:v>1.1121000000000001</c:v>
                </c:pt>
                <c:pt idx="140">
                  <c:v>1.2058999999999993</c:v>
                </c:pt>
                <c:pt idx="141">
                  <c:v>1.1722999999999999</c:v>
                </c:pt>
                <c:pt idx="142">
                  <c:v>1.2384999999999995</c:v>
                </c:pt>
                <c:pt idx="143">
                  <c:v>1.1896</c:v>
                </c:pt>
                <c:pt idx="144">
                  <c:v>1.0978999999999997</c:v>
                </c:pt>
                <c:pt idx="145">
                  <c:v>1.107</c:v>
                </c:pt>
                <c:pt idx="146">
                  <c:v>1.1060000000000001</c:v>
                </c:pt>
                <c:pt idx="147">
                  <c:v>1.0367</c:v>
                </c:pt>
                <c:pt idx="148">
                  <c:v>1.0887</c:v>
                </c:pt>
                <c:pt idx="149">
                  <c:v>1.0907</c:v>
                </c:pt>
                <c:pt idx="150">
                  <c:v>1.0417999999999996</c:v>
                </c:pt>
                <c:pt idx="151">
                  <c:v>1.0387</c:v>
                </c:pt>
                <c:pt idx="152">
                  <c:v>1.2568999999999995</c:v>
                </c:pt>
                <c:pt idx="153">
                  <c:v>1.2435999999999996</c:v>
                </c:pt>
                <c:pt idx="154">
                  <c:v>1.1845000000000001</c:v>
                </c:pt>
                <c:pt idx="155">
                  <c:v>1.2996999999999996</c:v>
                </c:pt>
                <c:pt idx="156">
                  <c:v>1.1284000000000001</c:v>
                </c:pt>
                <c:pt idx="157">
                  <c:v>1.2476999999999996</c:v>
                </c:pt>
                <c:pt idx="158">
                  <c:v>1.3016999999999996</c:v>
                </c:pt>
                <c:pt idx="159">
                  <c:v>0.96430000000000005</c:v>
                </c:pt>
                <c:pt idx="160">
                  <c:v>1.1855</c:v>
                </c:pt>
                <c:pt idx="161">
                  <c:v>1.1244000000000001</c:v>
                </c:pt>
                <c:pt idx="162">
                  <c:v>1.1611</c:v>
                </c:pt>
                <c:pt idx="163">
                  <c:v>1.1407</c:v>
                </c:pt>
                <c:pt idx="164">
                  <c:v>1.3884000000000001</c:v>
                </c:pt>
                <c:pt idx="165">
                  <c:v>1.2711999999999997</c:v>
                </c:pt>
                <c:pt idx="166">
                  <c:v>1.3098999999999996</c:v>
                </c:pt>
                <c:pt idx="167">
                  <c:v>1.2976999999999996</c:v>
                </c:pt>
                <c:pt idx="168">
                  <c:v>1.1967000000000001</c:v>
                </c:pt>
                <c:pt idx="169">
                  <c:v>1.1427</c:v>
                </c:pt>
                <c:pt idx="170">
                  <c:v>1.1651</c:v>
                </c:pt>
                <c:pt idx="171">
                  <c:v>1.1091</c:v>
                </c:pt>
                <c:pt idx="172">
                  <c:v>1.1233</c:v>
                </c:pt>
                <c:pt idx="173">
                  <c:v>0.99390000000000001</c:v>
                </c:pt>
                <c:pt idx="174">
                  <c:v>1.1477999999999995</c:v>
                </c:pt>
                <c:pt idx="175">
                  <c:v>1.2649999999999995</c:v>
                </c:pt>
                <c:pt idx="176">
                  <c:v>1.1355999999999995</c:v>
                </c:pt>
                <c:pt idx="177">
                  <c:v>1.105</c:v>
                </c:pt>
                <c:pt idx="178">
                  <c:v>1.2058999999999993</c:v>
                </c:pt>
                <c:pt idx="179">
                  <c:v>1.1611</c:v>
                </c:pt>
                <c:pt idx="180">
                  <c:v>1.1355999999999995</c:v>
                </c:pt>
                <c:pt idx="181">
                  <c:v>1.159</c:v>
                </c:pt>
                <c:pt idx="182">
                  <c:v>1.1081000000000001</c:v>
                </c:pt>
                <c:pt idx="183">
                  <c:v>1.1825000000000001</c:v>
                </c:pt>
                <c:pt idx="184">
                  <c:v>1.0050999999999997</c:v>
                </c:pt>
                <c:pt idx="185">
                  <c:v>1.2007999999999996</c:v>
                </c:pt>
                <c:pt idx="186">
                  <c:v>1.1845000000000001</c:v>
                </c:pt>
                <c:pt idx="187">
                  <c:v>1.1457999999999995</c:v>
                </c:pt>
                <c:pt idx="188">
                  <c:v>1.1325000000000001</c:v>
                </c:pt>
                <c:pt idx="189">
                  <c:v>1.1244000000000001</c:v>
                </c:pt>
                <c:pt idx="190">
                  <c:v>1.1416999999999995</c:v>
                </c:pt>
                <c:pt idx="191">
                  <c:v>1.1529</c:v>
                </c:pt>
                <c:pt idx="192">
                  <c:v>1.1233</c:v>
                </c:pt>
                <c:pt idx="193">
                  <c:v>1.1396999999999995</c:v>
                </c:pt>
                <c:pt idx="194">
                  <c:v>1.2038999999999993</c:v>
                </c:pt>
                <c:pt idx="195">
                  <c:v>1.1713</c:v>
                </c:pt>
                <c:pt idx="196">
                  <c:v>1.2364999999999995</c:v>
                </c:pt>
                <c:pt idx="197">
                  <c:v>1.2425999999999995</c:v>
                </c:pt>
                <c:pt idx="198">
                  <c:v>1.1825000000000001</c:v>
                </c:pt>
                <c:pt idx="199">
                  <c:v>1.3312999999999995</c:v>
                </c:pt>
                <c:pt idx="200">
                  <c:v>1.3230999999999995</c:v>
                </c:pt>
                <c:pt idx="201">
                  <c:v>1.3118999999999996</c:v>
                </c:pt>
                <c:pt idx="202">
                  <c:v>1.2722</c:v>
                </c:pt>
                <c:pt idx="203">
                  <c:v>1.3405</c:v>
                </c:pt>
                <c:pt idx="204">
                  <c:v>1.2803</c:v>
                </c:pt>
                <c:pt idx="205">
                  <c:v>1.2711999999999997</c:v>
                </c:pt>
                <c:pt idx="206">
                  <c:v>1.2374999999999996</c:v>
                </c:pt>
                <c:pt idx="207">
                  <c:v>1.1753</c:v>
                </c:pt>
                <c:pt idx="208">
                  <c:v>1.1182000000000001</c:v>
                </c:pt>
                <c:pt idx="209">
                  <c:v>1.0172999999999996</c:v>
                </c:pt>
                <c:pt idx="210">
                  <c:v>1.2161</c:v>
                </c:pt>
                <c:pt idx="211">
                  <c:v>1.1916</c:v>
                </c:pt>
                <c:pt idx="212">
                  <c:v>1.2445999999999995</c:v>
                </c:pt>
                <c:pt idx="213">
                  <c:v>1.1488</c:v>
                </c:pt>
                <c:pt idx="214">
                  <c:v>1.2313999999999996</c:v>
                </c:pt>
                <c:pt idx="215">
                  <c:v>1.2629999999999995</c:v>
                </c:pt>
                <c:pt idx="216">
                  <c:v>1.2141</c:v>
                </c:pt>
                <c:pt idx="217">
                  <c:v>1.2456999999999996</c:v>
                </c:pt>
                <c:pt idx="218">
                  <c:v>1.2935999999999996</c:v>
                </c:pt>
                <c:pt idx="219">
                  <c:v>1.3914</c:v>
                </c:pt>
                <c:pt idx="220">
                  <c:v>1.2588999999999995</c:v>
                </c:pt>
                <c:pt idx="221">
                  <c:v>1.2926</c:v>
                </c:pt>
                <c:pt idx="222">
                  <c:v>1.1701999999999999</c:v>
                </c:pt>
                <c:pt idx="223">
                  <c:v>1.1753</c:v>
                </c:pt>
                <c:pt idx="224">
                  <c:v>1.3353999999999995</c:v>
                </c:pt>
                <c:pt idx="225">
                  <c:v>1.3588</c:v>
                </c:pt>
                <c:pt idx="226">
                  <c:v>1.2028999999999996</c:v>
                </c:pt>
                <c:pt idx="227">
                  <c:v>1.2038999999999993</c:v>
                </c:pt>
                <c:pt idx="228">
                  <c:v>1.3271999999999995</c:v>
                </c:pt>
                <c:pt idx="229">
                  <c:v>1.2293999999999996</c:v>
                </c:pt>
                <c:pt idx="230">
                  <c:v>1.2282999999999995</c:v>
                </c:pt>
                <c:pt idx="231">
                  <c:v>1.2364999999999995</c:v>
                </c:pt>
                <c:pt idx="232">
                  <c:v>1.2425999999999995</c:v>
                </c:pt>
                <c:pt idx="233">
                  <c:v>1.1559999999999995</c:v>
                </c:pt>
              </c:numCache>
            </c:numRef>
          </c:yVal>
          <c:smooth val="1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FFC000"/>
                </a:solidFill>
              </a:ln>
            </c:spPr>
            <c:trendlineType val="movingAvg"/>
            <c:period val="6"/>
          </c:trendline>
          <c:yVal>
            <c:numRef>
              <c:f>Sheet1!$A$17:$HZ$17</c:f>
              <c:numCache>
                <c:formatCode>General</c:formatCode>
                <c:ptCount val="234"/>
                <c:pt idx="0">
                  <c:v>0.98880000000000001</c:v>
                </c:pt>
                <c:pt idx="1">
                  <c:v>1.1681999999999999</c:v>
                </c:pt>
                <c:pt idx="2">
                  <c:v>1.2772999999999997</c:v>
                </c:pt>
                <c:pt idx="3">
                  <c:v>1.2405999999999995</c:v>
                </c:pt>
                <c:pt idx="4">
                  <c:v>1.0794999999999995</c:v>
                </c:pt>
                <c:pt idx="5">
                  <c:v>0.96130000000000004</c:v>
                </c:pt>
                <c:pt idx="6">
                  <c:v>1.157</c:v>
                </c:pt>
                <c:pt idx="7">
                  <c:v>1.2170999999999996</c:v>
                </c:pt>
                <c:pt idx="8">
                  <c:v>1.2211999999999996</c:v>
                </c:pt>
                <c:pt idx="9">
                  <c:v>1.0193999999999996</c:v>
                </c:pt>
                <c:pt idx="10">
                  <c:v>1.1111</c:v>
                </c:pt>
                <c:pt idx="11">
                  <c:v>1.2242999999999995</c:v>
                </c:pt>
                <c:pt idx="12">
                  <c:v>1.0091999999999997</c:v>
                </c:pt>
                <c:pt idx="13">
                  <c:v>1.0663</c:v>
                </c:pt>
                <c:pt idx="14">
                  <c:v>1.0183</c:v>
                </c:pt>
                <c:pt idx="15">
                  <c:v>1.2181</c:v>
                </c:pt>
                <c:pt idx="16">
                  <c:v>1.2089999999999996</c:v>
                </c:pt>
                <c:pt idx="17">
                  <c:v>1.21</c:v>
                </c:pt>
                <c:pt idx="18">
                  <c:v>1.2048999999999996</c:v>
                </c:pt>
                <c:pt idx="19">
                  <c:v>1.0713999999999995</c:v>
                </c:pt>
                <c:pt idx="20">
                  <c:v>1.2007999999999996</c:v>
                </c:pt>
                <c:pt idx="21">
                  <c:v>1.2007999999999996</c:v>
                </c:pt>
                <c:pt idx="22">
                  <c:v>1.2129999999999996</c:v>
                </c:pt>
                <c:pt idx="23">
                  <c:v>1.1315</c:v>
                </c:pt>
                <c:pt idx="24">
                  <c:v>1.0193999999999996</c:v>
                </c:pt>
                <c:pt idx="25">
                  <c:v>1.1488</c:v>
                </c:pt>
                <c:pt idx="26">
                  <c:v>1.1631</c:v>
                </c:pt>
                <c:pt idx="27">
                  <c:v>1.1142000000000001</c:v>
                </c:pt>
                <c:pt idx="28">
                  <c:v>1.1927000000000001</c:v>
                </c:pt>
                <c:pt idx="29">
                  <c:v>1.2282999999999995</c:v>
                </c:pt>
                <c:pt idx="30">
                  <c:v>1.0896999999999994</c:v>
                </c:pt>
                <c:pt idx="31">
                  <c:v>1.2242999999999995</c:v>
                </c:pt>
                <c:pt idx="32">
                  <c:v>1.0143</c:v>
                </c:pt>
                <c:pt idx="33">
                  <c:v>1.0937999999999997</c:v>
                </c:pt>
                <c:pt idx="34">
                  <c:v>1.1315</c:v>
                </c:pt>
                <c:pt idx="35">
                  <c:v>1.157</c:v>
                </c:pt>
                <c:pt idx="36">
                  <c:v>1.1916</c:v>
                </c:pt>
                <c:pt idx="37">
                  <c:v>1.1193</c:v>
                </c:pt>
                <c:pt idx="38">
                  <c:v>1.0631999999999995</c:v>
                </c:pt>
                <c:pt idx="39">
                  <c:v>1.1620999999999999</c:v>
                </c:pt>
                <c:pt idx="40">
                  <c:v>1.1457999999999995</c:v>
                </c:pt>
                <c:pt idx="41">
                  <c:v>1.1937</c:v>
                </c:pt>
                <c:pt idx="42">
                  <c:v>1.2202</c:v>
                </c:pt>
                <c:pt idx="43">
                  <c:v>1.1927000000000001</c:v>
                </c:pt>
                <c:pt idx="44">
                  <c:v>1.1672</c:v>
                </c:pt>
                <c:pt idx="45">
                  <c:v>1.1620999999999999</c:v>
                </c:pt>
                <c:pt idx="46">
                  <c:v>1.1315</c:v>
                </c:pt>
                <c:pt idx="47">
                  <c:v>1.1631</c:v>
                </c:pt>
                <c:pt idx="48">
                  <c:v>1.0651999999999995</c:v>
                </c:pt>
                <c:pt idx="49">
                  <c:v>0.998</c:v>
                </c:pt>
                <c:pt idx="50">
                  <c:v>1.1672</c:v>
                </c:pt>
                <c:pt idx="51">
                  <c:v>1.2222</c:v>
                </c:pt>
                <c:pt idx="52">
                  <c:v>1.0651999999999995</c:v>
                </c:pt>
                <c:pt idx="53">
                  <c:v>1.0744</c:v>
                </c:pt>
                <c:pt idx="54">
                  <c:v>1.1274</c:v>
                </c:pt>
                <c:pt idx="55">
                  <c:v>1.1559999999999995</c:v>
                </c:pt>
                <c:pt idx="56">
                  <c:v>1.2262999999999995</c:v>
                </c:pt>
                <c:pt idx="57">
                  <c:v>1.1101000000000001</c:v>
                </c:pt>
                <c:pt idx="58">
                  <c:v>1.1274</c:v>
                </c:pt>
                <c:pt idx="59">
                  <c:v>1.1845000000000001</c:v>
                </c:pt>
                <c:pt idx="60">
                  <c:v>1.0724</c:v>
                </c:pt>
                <c:pt idx="61">
                  <c:v>1.1538999999999995</c:v>
                </c:pt>
                <c:pt idx="62">
                  <c:v>1.1672</c:v>
                </c:pt>
                <c:pt idx="63">
                  <c:v>1.1672</c:v>
                </c:pt>
                <c:pt idx="64">
                  <c:v>1.1957</c:v>
                </c:pt>
                <c:pt idx="65">
                  <c:v>1.2089999999999996</c:v>
                </c:pt>
                <c:pt idx="66">
                  <c:v>1.1223000000000001</c:v>
                </c:pt>
                <c:pt idx="67">
                  <c:v>1.1497999999999995</c:v>
                </c:pt>
                <c:pt idx="68">
                  <c:v>1.1436999999999995</c:v>
                </c:pt>
                <c:pt idx="69">
                  <c:v>1.1651</c:v>
                </c:pt>
                <c:pt idx="70">
                  <c:v>1.1182000000000001</c:v>
                </c:pt>
                <c:pt idx="71">
                  <c:v>1.2242999999999995</c:v>
                </c:pt>
                <c:pt idx="72">
                  <c:v>1.1386000000000001</c:v>
                </c:pt>
                <c:pt idx="73">
                  <c:v>1.1254</c:v>
                </c:pt>
                <c:pt idx="74">
                  <c:v>1.1620999999999999</c:v>
                </c:pt>
                <c:pt idx="75">
                  <c:v>1.1518999999999995</c:v>
                </c:pt>
                <c:pt idx="76">
                  <c:v>1.2395999999999996</c:v>
                </c:pt>
                <c:pt idx="77">
                  <c:v>1.1947000000000001</c:v>
                </c:pt>
                <c:pt idx="78">
                  <c:v>1.1142000000000001</c:v>
                </c:pt>
                <c:pt idx="79">
                  <c:v>1.1886000000000001</c:v>
                </c:pt>
                <c:pt idx="80">
                  <c:v>1.0896999999999994</c:v>
                </c:pt>
                <c:pt idx="81">
                  <c:v>1.262</c:v>
                </c:pt>
                <c:pt idx="82">
                  <c:v>1.1681999999999999</c:v>
                </c:pt>
                <c:pt idx="83">
                  <c:v>1.1091</c:v>
                </c:pt>
                <c:pt idx="84">
                  <c:v>1.264</c:v>
                </c:pt>
                <c:pt idx="85">
                  <c:v>1.1060000000000001</c:v>
                </c:pt>
                <c:pt idx="86">
                  <c:v>1.1366000000000001</c:v>
                </c:pt>
                <c:pt idx="87">
                  <c:v>1.1213</c:v>
                </c:pt>
                <c:pt idx="88">
                  <c:v>1.1416999999999995</c:v>
                </c:pt>
                <c:pt idx="89">
                  <c:v>1.2547999999999995</c:v>
                </c:pt>
                <c:pt idx="90">
                  <c:v>1.1947000000000001</c:v>
                </c:pt>
                <c:pt idx="91">
                  <c:v>1.1213</c:v>
                </c:pt>
                <c:pt idx="92">
                  <c:v>1.2272999999999996</c:v>
                </c:pt>
                <c:pt idx="93">
                  <c:v>1.0774999999999995</c:v>
                </c:pt>
                <c:pt idx="94">
                  <c:v>1.1753</c:v>
                </c:pt>
                <c:pt idx="95">
                  <c:v>1.1957</c:v>
                </c:pt>
                <c:pt idx="96">
                  <c:v>1.1794</c:v>
                </c:pt>
                <c:pt idx="97">
                  <c:v>1.1436999999999995</c:v>
                </c:pt>
                <c:pt idx="98">
                  <c:v>1.2496999999999996</c:v>
                </c:pt>
                <c:pt idx="99">
                  <c:v>1.2507999999999995</c:v>
                </c:pt>
                <c:pt idx="100">
                  <c:v>1.2486999999999995</c:v>
                </c:pt>
                <c:pt idx="101">
                  <c:v>1.1244000000000001</c:v>
                </c:pt>
                <c:pt idx="102">
                  <c:v>1.2955999999999996</c:v>
                </c:pt>
                <c:pt idx="103">
                  <c:v>1.1579999999999995</c:v>
                </c:pt>
                <c:pt idx="104">
                  <c:v>1.1783999999999999</c:v>
                </c:pt>
                <c:pt idx="105">
                  <c:v>1.1599999999999995</c:v>
                </c:pt>
                <c:pt idx="106">
                  <c:v>1.107</c:v>
                </c:pt>
                <c:pt idx="107">
                  <c:v>1.2833999999999997</c:v>
                </c:pt>
                <c:pt idx="108">
                  <c:v>1.0835999999999995</c:v>
                </c:pt>
                <c:pt idx="109">
                  <c:v>1.1937</c:v>
                </c:pt>
                <c:pt idx="110">
                  <c:v>1.1244000000000001</c:v>
                </c:pt>
                <c:pt idx="111">
                  <c:v>1.2824</c:v>
                </c:pt>
                <c:pt idx="112">
                  <c:v>1.2762</c:v>
                </c:pt>
                <c:pt idx="113">
                  <c:v>1.2681</c:v>
                </c:pt>
                <c:pt idx="114">
                  <c:v>1.2588999999999995</c:v>
                </c:pt>
                <c:pt idx="115">
                  <c:v>1.2384999999999995</c:v>
                </c:pt>
                <c:pt idx="116">
                  <c:v>1.1825000000000001</c:v>
                </c:pt>
                <c:pt idx="117">
                  <c:v>1.2824</c:v>
                </c:pt>
                <c:pt idx="118">
                  <c:v>1.2476999999999996</c:v>
                </c:pt>
                <c:pt idx="119">
                  <c:v>1.1672</c:v>
                </c:pt>
                <c:pt idx="120">
                  <c:v>1.2914999999999996</c:v>
                </c:pt>
                <c:pt idx="121">
                  <c:v>1.1927000000000001</c:v>
                </c:pt>
                <c:pt idx="122">
                  <c:v>1.2547999999999995</c:v>
                </c:pt>
                <c:pt idx="123">
                  <c:v>1.1497999999999995</c:v>
                </c:pt>
                <c:pt idx="124">
                  <c:v>1.1213</c:v>
                </c:pt>
                <c:pt idx="125">
                  <c:v>1.1763999999999999</c:v>
                </c:pt>
                <c:pt idx="126">
                  <c:v>1.2007999999999996</c:v>
                </c:pt>
                <c:pt idx="127">
                  <c:v>1.2751999999999994</c:v>
                </c:pt>
                <c:pt idx="128">
                  <c:v>1.2141</c:v>
                </c:pt>
                <c:pt idx="129">
                  <c:v>1.3527</c:v>
                </c:pt>
                <c:pt idx="130">
                  <c:v>1.1346000000000001</c:v>
                </c:pt>
                <c:pt idx="131">
                  <c:v>1.2313999999999996</c:v>
                </c:pt>
                <c:pt idx="132">
                  <c:v>1.0887</c:v>
                </c:pt>
                <c:pt idx="133">
                  <c:v>1.1855</c:v>
                </c:pt>
                <c:pt idx="134">
                  <c:v>1.3455999999999995</c:v>
                </c:pt>
                <c:pt idx="135">
                  <c:v>1.3557999999999995</c:v>
                </c:pt>
                <c:pt idx="136">
                  <c:v>1.1284000000000001</c:v>
                </c:pt>
                <c:pt idx="137">
                  <c:v>1.157</c:v>
                </c:pt>
                <c:pt idx="138">
                  <c:v>1.0937999999999997</c:v>
                </c:pt>
                <c:pt idx="139">
                  <c:v>1.2966</c:v>
                </c:pt>
                <c:pt idx="140">
                  <c:v>1.0805</c:v>
                </c:pt>
                <c:pt idx="141">
                  <c:v>1.1366000000000001</c:v>
                </c:pt>
                <c:pt idx="142">
                  <c:v>1.1448</c:v>
                </c:pt>
                <c:pt idx="143">
                  <c:v>1.1060000000000001</c:v>
                </c:pt>
                <c:pt idx="144">
                  <c:v>1.2252999999999996</c:v>
                </c:pt>
                <c:pt idx="145">
                  <c:v>1.1203000000000001</c:v>
                </c:pt>
                <c:pt idx="146">
                  <c:v>1.1448</c:v>
                </c:pt>
                <c:pt idx="147">
                  <c:v>1.1978</c:v>
                </c:pt>
                <c:pt idx="148">
                  <c:v>1.1213</c:v>
                </c:pt>
                <c:pt idx="149">
                  <c:v>1.1803999999999999</c:v>
                </c:pt>
                <c:pt idx="150">
                  <c:v>1.2344999999999995</c:v>
                </c:pt>
                <c:pt idx="151">
                  <c:v>1.1346000000000001</c:v>
                </c:pt>
                <c:pt idx="152">
                  <c:v>1.0356999999999996</c:v>
                </c:pt>
                <c:pt idx="153">
                  <c:v>1.1713</c:v>
                </c:pt>
                <c:pt idx="154">
                  <c:v>1.0866</c:v>
                </c:pt>
                <c:pt idx="155">
                  <c:v>1.1814</c:v>
                </c:pt>
                <c:pt idx="156">
                  <c:v>1.1040000000000001</c:v>
                </c:pt>
                <c:pt idx="157">
                  <c:v>1.0753999999999995</c:v>
                </c:pt>
                <c:pt idx="158">
                  <c:v>1.107</c:v>
                </c:pt>
                <c:pt idx="159">
                  <c:v>1.0703</c:v>
                </c:pt>
                <c:pt idx="160">
                  <c:v>1.0774999999999995</c:v>
                </c:pt>
                <c:pt idx="161">
                  <c:v>1.1427</c:v>
                </c:pt>
                <c:pt idx="162">
                  <c:v>1.1733</c:v>
                </c:pt>
                <c:pt idx="163">
                  <c:v>1.0794999999999995</c:v>
                </c:pt>
                <c:pt idx="164">
                  <c:v>1.1803999999999999</c:v>
                </c:pt>
                <c:pt idx="165">
                  <c:v>1.1101000000000001</c:v>
                </c:pt>
                <c:pt idx="166">
                  <c:v>1.1599999999999995</c:v>
                </c:pt>
                <c:pt idx="167">
                  <c:v>1.2629999999999995</c:v>
                </c:pt>
                <c:pt idx="168">
                  <c:v>1.0245</c:v>
                </c:pt>
                <c:pt idx="169">
                  <c:v>1.0213999999999996</c:v>
                </c:pt>
                <c:pt idx="170">
                  <c:v>1.1803999999999999</c:v>
                </c:pt>
                <c:pt idx="171">
                  <c:v>1.1233</c:v>
                </c:pt>
                <c:pt idx="172">
                  <c:v>1.0978999999999997</c:v>
                </c:pt>
                <c:pt idx="173">
                  <c:v>1.0907</c:v>
                </c:pt>
                <c:pt idx="174">
                  <c:v>1.0143</c:v>
                </c:pt>
                <c:pt idx="175">
                  <c:v>1.1152</c:v>
                </c:pt>
                <c:pt idx="176">
                  <c:v>1.0692999999999995</c:v>
                </c:pt>
                <c:pt idx="177">
                  <c:v>1.1937</c:v>
                </c:pt>
                <c:pt idx="178">
                  <c:v>1.0937999999999997</c:v>
                </c:pt>
                <c:pt idx="179">
                  <c:v>1.2783</c:v>
                </c:pt>
                <c:pt idx="180">
                  <c:v>1.1091</c:v>
                </c:pt>
                <c:pt idx="181">
                  <c:v>1.2517999999999996</c:v>
                </c:pt>
                <c:pt idx="182">
                  <c:v>1.1661999999999999</c:v>
                </c:pt>
                <c:pt idx="183">
                  <c:v>1.0152999999999996</c:v>
                </c:pt>
                <c:pt idx="184">
                  <c:v>1.0937999999999997</c:v>
                </c:pt>
                <c:pt idx="185">
                  <c:v>1.0692999999999995</c:v>
                </c:pt>
                <c:pt idx="186">
                  <c:v>1.0928</c:v>
                </c:pt>
                <c:pt idx="187">
                  <c:v>1.1162000000000001</c:v>
                </c:pt>
                <c:pt idx="188">
                  <c:v>0.999</c:v>
                </c:pt>
                <c:pt idx="189">
                  <c:v>1.0998999999999997</c:v>
                </c:pt>
                <c:pt idx="190">
                  <c:v>1.054</c:v>
                </c:pt>
                <c:pt idx="191">
                  <c:v>0.97550000000000003</c:v>
                </c:pt>
                <c:pt idx="192">
                  <c:v>1.0703</c:v>
                </c:pt>
                <c:pt idx="193">
                  <c:v>1.2323999999999995</c:v>
                </c:pt>
                <c:pt idx="194">
                  <c:v>1.1477999999999995</c:v>
                </c:pt>
                <c:pt idx="195">
                  <c:v>1.2435999999999996</c:v>
                </c:pt>
                <c:pt idx="196">
                  <c:v>1.1497999999999995</c:v>
                </c:pt>
                <c:pt idx="197">
                  <c:v>1.0916999999999994</c:v>
                </c:pt>
                <c:pt idx="198">
                  <c:v>1.0683</c:v>
                </c:pt>
                <c:pt idx="199">
                  <c:v>1.0529999999999995</c:v>
                </c:pt>
                <c:pt idx="200">
                  <c:v>1.1774</c:v>
                </c:pt>
                <c:pt idx="201">
                  <c:v>1.0896999999999994</c:v>
                </c:pt>
                <c:pt idx="202">
                  <c:v>1.1497999999999995</c:v>
                </c:pt>
                <c:pt idx="203">
                  <c:v>1.1835</c:v>
                </c:pt>
                <c:pt idx="204">
                  <c:v>1.0376999999999996</c:v>
                </c:pt>
                <c:pt idx="205">
                  <c:v>1.1774</c:v>
                </c:pt>
                <c:pt idx="206">
                  <c:v>1.1998</c:v>
                </c:pt>
                <c:pt idx="207">
                  <c:v>1.052</c:v>
                </c:pt>
                <c:pt idx="208">
                  <c:v>1.1477999999999995</c:v>
                </c:pt>
                <c:pt idx="209">
                  <c:v>1.1814</c:v>
                </c:pt>
                <c:pt idx="210">
                  <c:v>1.1375999999999995</c:v>
                </c:pt>
                <c:pt idx="211">
                  <c:v>1.2068999999999996</c:v>
                </c:pt>
                <c:pt idx="212">
                  <c:v>1.0713999999999995</c:v>
                </c:pt>
                <c:pt idx="213">
                  <c:v>1.0753999999999995</c:v>
                </c:pt>
                <c:pt idx="214">
                  <c:v>1.1886000000000001</c:v>
                </c:pt>
                <c:pt idx="215">
                  <c:v>1.2272999999999996</c:v>
                </c:pt>
                <c:pt idx="216">
                  <c:v>1.1763999999999999</c:v>
                </c:pt>
                <c:pt idx="217">
                  <c:v>1.0285</c:v>
                </c:pt>
                <c:pt idx="218">
                  <c:v>1.0549999999999995</c:v>
                </c:pt>
                <c:pt idx="219">
                  <c:v>1.0030999999999997</c:v>
                </c:pt>
                <c:pt idx="220">
                  <c:v>1.1742999999999999</c:v>
                </c:pt>
                <c:pt idx="221">
                  <c:v>1.0163</c:v>
                </c:pt>
                <c:pt idx="222">
                  <c:v>1.0163</c:v>
                </c:pt>
                <c:pt idx="223">
                  <c:v>1.0356999999999996</c:v>
                </c:pt>
                <c:pt idx="224">
                  <c:v>1.1009</c:v>
                </c:pt>
                <c:pt idx="225">
                  <c:v>1.1375999999999995</c:v>
                </c:pt>
                <c:pt idx="226">
                  <c:v>1.0896999999999994</c:v>
                </c:pt>
                <c:pt idx="227">
                  <c:v>1.1896</c:v>
                </c:pt>
                <c:pt idx="228">
                  <c:v>1.0846</c:v>
                </c:pt>
                <c:pt idx="229">
                  <c:v>1.1386000000000001</c:v>
                </c:pt>
                <c:pt idx="230">
                  <c:v>1.0498999999999996</c:v>
                </c:pt>
                <c:pt idx="231">
                  <c:v>1.1193</c:v>
                </c:pt>
                <c:pt idx="232">
                  <c:v>1.1172</c:v>
                </c:pt>
                <c:pt idx="233">
                  <c:v>1.1284000000000001</c:v>
                </c:pt>
              </c:numCache>
            </c:numRef>
          </c:yVal>
          <c:smooth val="1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00B0F0"/>
                </a:solidFill>
              </a:ln>
            </c:spPr>
            <c:trendlineType val="movingAvg"/>
            <c:period val="6"/>
          </c:trendline>
          <c:yVal>
            <c:numRef>
              <c:f>Sheet1!$A$18:$HZ$18</c:f>
              <c:numCache>
                <c:formatCode>General</c:formatCode>
                <c:ptCount val="234"/>
                <c:pt idx="0">
                  <c:v>1.1774</c:v>
                </c:pt>
                <c:pt idx="1">
                  <c:v>1.2792999999999997</c:v>
                </c:pt>
                <c:pt idx="2">
                  <c:v>1.0692999999999995</c:v>
                </c:pt>
                <c:pt idx="3">
                  <c:v>1.2946</c:v>
                </c:pt>
                <c:pt idx="4">
                  <c:v>1.1733</c:v>
                </c:pt>
                <c:pt idx="5">
                  <c:v>1.1651</c:v>
                </c:pt>
                <c:pt idx="6">
                  <c:v>1.1865000000000001</c:v>
                </c:pt>
                <c:pt idx="7">
                  <c:v>1.1559999999999995</c:v>
                </c:pt>
                <c:pt idx="8">
                  <c:v>1.0376999999999996</c:v>
                </c:pt>
                <c:pt idx="9">
                  <c:v>1.1427</c:v>
                </c:pt>
                <c:pt idx="10">
                  <c:v>1.0102</c:v>
                </c:pt>
                <c:pt idx="11">
                  <c:v>1.107</c:v>
                </c:pt>
                <c:pt idx="12">
                  <c:v>1.1538999999999995</c:v>
                </c:pt>
                <c:pt idx="13">
                  <c:v>1.1254</c:v>
                </c:pt>
                <c:pt idx="14">
                  <c:v>1.1998</c:v>
                </c:pt>
                <c:pt idx="15">
                  <c:v>0.98780000000000001</c:v>
                </c:pt>
                <c:pt idx="16">
                  <c:v>1.0335999999999996</c:v>
                </c:pt>
                <c:pt idx="17">
                  <c:v>1.1254</c:v>
                </c:pt>
                <c:pt idx="18">
                  <c:v>1.1672</c:v>
                </c:pt>
                <c:pt idx="19">
                  <c:v>1.1131</c:v>
                </c:pt>
                <c:pt idx="20">
                  <c:v>1.0427999999999995</c:v>
                </c:pt>
                <c:pt idx="21">
                  <c:v>1.0529999999999995</c:v>
                </c:pt>
                <c:pt idx="22">
                  <c:v>1.0724</c:v>
                </c:pt>
                <c:pt idx="23">
                  <c:v>0.95820000000000005</c:v>
                </c:pt>
                <c:pt idx="24">
                  <c:v>1.0785</c:v>
                </c:pt>
                <c:pt idx="25">
                  <c:v>1.1142000000000001</c:v>
                </c:pt>
                <c:pt idx="26">
                  <c:v>1.1081000000000001</c:v>
                </c:pt>
                <c:pt idx="27">
                  <c:v>1.1091</c:v>
                </c:pt>
                <c:pt idx="28">
                  <c:v>0.97040000000000004</c:v>
                </c:pt>
                <c:pt idx="29">
                  <c:v>0.98270000000000002</c:v>
                </c:pt>
                <c:pt idx="30">
                  <c:v>1.1315</c:v>
                </c:pt>
                <c:pt idx="31">
                  <c:v>0.97150000000000003</c:v>
                </c:pt>
                <c:pt idx="32">
                  <c:v>0.95820000000000005</c:v>
                </c:pt>
                <c:pt idx="33">
                  <c:v>1.1803999999999999</c:v>
                </c:pt>
                <c:pt idx="34">
                  <c:v>0.94899999999999995</c:v>
                </c:pt>
                <c:pt idx="35">
                  <c:v>1.1518999999999995</c:v>
                </c:pt>
                <c:pt idx="36">
                  <c:v>0.95920000000000005</c:v>
                </c:pt>
                <c:pt idx="37">
                  <c:v>0.94699999999999995</c:v>
                </c:pt>
                <c:pt idx="38">
                  <c:v>1.103</c:v>
                </c:pt>
                <c:pt idx="39">
                  <c:v>1.1509</c:v>
                </c:pt>
                <c:pt idx="40">
                  <c:v>1.0498999999999996</c:v>
                </c:pt>
                <c:pt idx="41">
                  <c:v>1.1416999999999995</c:v>
                </c:pt>
                <c:pt idx="42">
                  <c:v>0.95920000000000005</c:v>
                </c:pt>
                <c:pt idx="43">
                  <c:v>0.94090000000000018</c:v>
                </c:pt>
                <c:pt idx="44">
                  <c:v>1.0753999999999995</c:v>
                </c:pt>
                <c:pt idx="45">
                  <c:v>0.96020000000000005</c:v>
                </c:pt>
                <c:pt idx="46">
                  <c:v>0.95109999999999995</c:v>
                </c:pt>
                <c:pt idx="47">
                  <c:v>0.95409999999999995</c:v>
                </c:pt>
                <c:pt idx="48">
                  <c:v>1.1101000000000001</c:v>
                </c:pt>
                <c:pt idx="49">
                  <c:v>0.97960000000000025</c:v>
                </c:pt>
                <c:pt idx="50">
                  <c:v>1.1386000000000001</c:v>
                </c:pt>
                <c:pt idx="51">
                  <c:v>1.0672999999999995</c:v>
                </c:pt>
                <c:pt idx="52">
                  <c:v>1.1315</c:v>
                </c:pt>
                <c:pt idx="53">
                  <c:v>1.0213999999999996</c:v>
                </c:pt>
                <c:pt idx="54">
                  <c:v>1.0009999999999994</c:v>
                </c:pt>
                <c:pt idx="55">
                  <c:v>0.97150000000000003</c:v>
                </c:pt>
                <c:pt idx="56">
                  <c:v>1.1193</c:v>
                </c:pt>
                <c:pt idx="57">
                  <c:v>1.0785</c:v>
                </c:pt>
                <c:pt idx="58">
                  <c:v>1.0356999999999996</c:v>
                </c:pt>
                <c:pt idx="59">
                  <c:v>1.0622</c:v>
                </c:pt>
                <c:pt idx="60">
                  <c:v>1.1009</c:v>
                </c:pt>
                <c:pt idx="61">
                  <c:v>1.1233</c:v>
                </c:pt>
                <c:pt idx="62">
                  <c:v>1.1233</c:v>
                </c:pt>
                <c:pt idx="63">
                  <c:v>0.99080000000000001</c:v>
                </c:pt>
                <c:pt idx="64">
                  <c:v>1.1111</c:v>
                </c:pt>
                <c:pt idx="65">
                  <c:v>1.0367</c:v>
                </c:pt>
                <c:pt idx="66">
                  <c:v>1.1264000000000001</c:v>
                </c:pt>
                <c:pt idx="67">
                  <c:v>1.1407</c:v>
                </c:pt>
                <c:pt idx="68">
                  <c:v>0.99080000000000001</c:v>
                </c:pt>
                <c:pt idx="69">
                  <c:v>1.002</c:v>
                </c:pt>
                <c:pt idx="70">
                  <c:v>1.1091</c:v>
                </c:pt>
                <c:pt idx="71">
                  <c:v>1</c:v>
                </c:pt>
                <c:pt idx="72">
                  <c:v>0.99390000000000001</c:v>
                </c:pt>
                <c:pt idx="73">
                  <c:v>1.1509</c:v>
                </c:pt>
                <c:pt idx="74">
                  <c:v>1.0642</c:v>
                </c:pt>
                <c:pt idx="75">
                  <c:v>1.1346000000000001</c:v>
                </c:pt>
                <c:pt idx="76">
                  <c:v>1.0376999999999996</c:v>
                </c:pt>
                <c:pt idx="77">
                  <c:v>1.054</c:v>
                </c:pt>
                <c:pt idx="78">
                  <c:v>0.98170000000000002</c:v>
                </c:pt>
                <c:pt idx="79">
                  <c:v>1.0785</c:v>
                </c:pt>
                <c:pt idx="80">
                  <c:v>1.0213999999999996</c:v>
                </c:pt>
                <c:pt idx="81">
                  <c:v>0.97450000000000003</c:v>
                </c:pt>
                <c:pt idx="82">
                  <c:v>0.96330000000000005</c:v>
                </c:pt>
                <c:pt idx="83">
                  <c:v>0.98780000000000001</c:v>
                </c:pt>
                <c:pt idx="84">
                  <c:v>1.0529999999999995</c:v>
                </c:pt>
                <c:pt idx="85">
                  <c:v>1.0876999999999994</c:v>
                </c:pt>
                <c:pt idx="86">
                  <c:v>1.0061</c:v>
                </c:pt>
                <c:pt idx="87">
                  <c:v>1.1315</c:v>
                </c:pt>
                <c:pt idx="88">
                  <c:v>1.0846</c:v>
                </c:pt>
                <c:pt idx="89">
                  <c:v>1.0091999999999997</c:v>
                </c:pt>
                <c:pt idx="90">
                  <c:v>0.999</c:v>
                </c:pt>
                <c:pt idx="91">
                  <c:v>0.97660000000000025</c:v>
                </c:pt>
                <c:pt idx="92">
                  <c:v>1.1091</c:v>
                </c:pt>
                <c:pt idx="93">
                  <c:v>0.97450000000000003</c:v>
                </c:pt>
                <c:pt idx="94">
                  <c:v>1.0866</c:v>
                </c:pt>
                <c:pt idx="95">
                  <c:v>1.1152</c:v>
                </c:pt>
                <c:pt idx="96">
                  <c:v>1.0437999999999996</c:v>
                </c:pt>
                <c:pt idx="97">
                  <c:v>1.0193999999999996</c:v>
                </c:pt>
                <c:pt idx="98">
                  <c:v>1.0397999999999996</c:v>
                </c:pt>
                <c:pt idx="99">
                  <c:v>0.98370000000000002</c:v>
                </c:pt>
                <c:pt idx="100">
                  <c:v>1.1346000000000001</c:v>
                </c:pt>
                <c:pt idx="101">
                  <c:v>1.0826</c:v>
                </c:pt>
                <c:pt idx="102">
                  <c:v>1.1244000000000001</c:v>
                </c:pt>
                <c:pt idx="103">
                  <c:v>0.97860000000000025</c:v>
                </c:pt>
                <c:pt idx="104">
                  <c:v>0.97660000000000025</c:v>
                </c:pt>
                <c:pt idx="105">
                  <c:v>1.1081000000000001</c:v>
                </c:pt>
                <c:pt idx="106">
                  <c:v>1.2028999999999996</c:v>
                </c:pt>
                <c:pt idx="107">
                  <c:v>0.99180000000000001</c:v>
                </c:pt>
                <c:pt idx="108">
                  <c:v>0.98780000000000001</c:v>
                </c:pt>
                <c:pt idx="109">
                  <c:v>1.1611</c:v>
                </c:pt>
                <c:pt idx="110">
                  <c:v>1.1559999999999995</c:v>
                </c:pt>
                <c:pt idx="111">
                  <c:v>1.1927000000000001</c:v>
                </c:pt>
                <c:pt idx="112">
                  <c:v>1.0814999999999995</c:v>
                </c:pt>
                <c:pt idx="113">
                  <c:v>1.1274</c:v>
                </c:pt>
                <c:pt idx="114">
                  <c:v>1.105</c:v>
                </c:pt>
                <c:pt idx="115">
                  <c:v>1.1794</c:v>
                </c:pt>
                <c:pt idx="116">
                  <c:v>1.0631999999999995</c:v>
                </c:pt>
                <c:pt idx="117">
                  <c:v>1.1611</c:v>
                </c:pt>
                <c:pt idx="118">
                  <c:v>1.0509999999999995</c:v>
                </c:pt>
                <c:pt idx="119">
                  <c:v>1.0132999999999996</c:v>
                </c:pt>
                <c:pt idx="120">
                  <c:v>1.0082</c:v>
                </c:pt>
                <c:pt idx="121">
                  <c:v>0.92759999999999998</c:v>
                </c:pt>
                <c:pt idx="122">
                  <c:v>0.98780000000000001</c:v>
                </c:pt>
                <c:pt idx="123">
                  <c:v>1.1223000000000001</c:v>
                </c:pt>
                <c:pt idx="124">
                  <c:v>1.1009</c:v>
                </c:pt>
                <c:pt idx="125">
                  <c:v>0.91949999999999998</c:v>
                </c:pt>
                <c:pt idx="126">
                  <c:v>1.0713999999999995</c:v>
                </c:pt>
                <c:pt idx="127">
                  <c:v>0.91439999999999999</c:v>
                </c:pt>
                <c:pt idx="128">
                  <c:v>1.0703</c:v>
                </c:pt>
                <c:pt idx="129">
                  <c:v>1.1233</c:v>
                </c:pt>
                <c:pt idx="130">
                  <c:v>1.052</c:v>
                </c:pt>
                <c:pt idx="131">
                  <c:v>1.0417999999999996</c:v>
                </c:pt>
                <c:pt idx="132">
                  <c:v>0.94699999999999995</c:v>
                </c:pt>
                <c:pt idx="133">
                  <c:v>1.1121000000000001</c:v>
                </c:pt>
                <c:pt idx="134">
                  <c:v>1.0152999999999996</c:v>
                </c:pt>
                <c:pt idx="135">
                  <c:v>1.0683</c:v>
                </c:pt>
                <c:pt idx="136">
                  <c:v>0.96640000000000004</c:v>
                </c:pt>
                <c:pt idx="137">
                  <c:v>1.0876999999999994</c:v>
                </c:pt>
                <c:pt idx="138">
                  <c:v>1.1142000000000001</c:v>
                </c:pt>
                <c:pt idx="139">
                  <c:v>1.0998999999999997</c:v>
                </c:pt>
                <c:pt idx="140">
                  <c:v>0.97150000000000003</c:v>
                </c:pt>
                <c:pt idx="141">
                  <c:v>1.0561</c:v>
                </c:pt>
                <c:pt idx="142">
                  <c:v>1.0213999999999996</c:v>
                </c:pt>
                <c:pt idx="143">
                  <c:v>0.96330000000000005</c:v>
                </c:pt>
                <c:pt idx="144">
                  <c:v>1</c:v>
                </c:pt>
                <c:pt idx="145">
                  <c:v>1.0041</c:v>
                </c:pt>
                <c:pt idx="146">
                  <c:v>0.91339999999999999</c:v>
                </c:pt>
                <c:pt idx="147">
                  <c:v>0.96640000000000004</c:v>
                </c:pt>
                <c:pt idx="148">
                  <c:v>0.94599999999999995</c:v>
                </c:pt>
                <c:pt idx="149">
                  <c:v>0.92859999999999998</c:v>
                </c:pt>
                <c:pt idx="150">
                  <c:v>1.0683</c:v>
                </c:pt>
                <c:pt idx="151">
                  <c:v>0.98670000000000002</c:v>
                </c:pt>
                <c:pt idx="152">
                  <c:v>0.95820000000000005</c:v>
                </c:pt>
                <c:pt idx="153">
                  <c:v>0.96840000000000004</c:v>
                </c:pt>
                <c:pt idx="154">
                  <c:v>1.0989</c:v>
                </c:pt>
                <c:pt idx="155">
                  <c:v>1.0601</c:v>
                </c:pt>
                <c:pt idx="156">
                  <c:v>1.1081000000000001</c:v>
                </c:pt>
                <c:pt idx="157">
                  <c:v>1.0163</c:v>
                </c:pt>
                <c:pt idx="158">
                  <c:v>1.1294999999999995</c:v>
                </c:pt>
                <c:pt idx="159">
                  <c:v>1.0989</c:v>
                </c:pt>
                <c:pt idx="160">
                  <c:v>1.054</c:v>
                </c:pt>
                <c:pt idx="161">
                  <c:v>1.0233999999999996</c:v>
                </c:pt>
                <c:pt idx="162">
                  <c:v>1.0163</c:v>
                </c:pt>
                <c:pt idx="163">
                  <c:v>0.96940000000000004</c:v>
                </c:pt>
                <c:pt idx="164">
                  <c:v>0.99390000000000001</c:v>
                </c:pt>
                <c:pt idx="165">
                  <c:v>0.96940000000000004</c:v>
                </c:pt>
                <c:pt idx="166">
                  <c:v>1.0826</c:v>
                </c:pt>
                <c:pt idx="167">
                  <c:v>1.0498999999999996</c:v>
                </c:pt>
                <c:pt idx="168">
                  <c:v>1.0590999999999995</c:v>
                </c:pt>
                <c:pt idx="169">
                  <c:v>1.0509999999999995</c:v>
                </c:pt>
                <c:pt idx="170">
                  <c:v>1.0601</c:v>
                </c:pt>
                <c:pt idx="171">
                  <c:v>0.92559999999999998</c:v>
                </c:pt>
                <c:pt idx="172">
                  <c:v>1.0152999999999996</c:v>
                </c:pt>
                <c:pt idx="173">
                  <c:v>0.998</c:v>
                </c:pt>
                <c:pt idx="174">
                  <c:v>1.0347</c:v>
                </c:pt>
                <c:pt idx="175">
                  <c:v>1.0213999999999996</c:v>
                </c:pt>
                <c:pt idx="176">
                  <c:v>1.0855999999999995</c:v>
                </c:pt>
                <c:pt idx="177">
                  <c:v>0.97250000000000003</c:v>
                </c:pt>
                <c:pt idx="178">
                  <c:v>1.0488999999999995</c:v>
                </c:pt>
                <c:pt idx="179">
                  <c:v>1.0683</c:v>
                </c:pt>
                <c:pt idx="180">
                  <c:v>1.0724</c:v>
                </c:pt>
                <c:pt idx="181">
                  <c:v>1.0549999999999995</c:v>
                </c:pt>
                <c:pt idx="182">
                  <c:v>1.1244000000000001</c:v>
                </c:pt>
                <c:pt idx="183">
                  <c:v>1.1335</c:v>
                </c:pt>
                <c:pt idx="184">
                  <c:v>1.0744</c:v>
                </c:pt>
                <c:pt idx="185">
                  <c:v>0.95820000000000005</c:v>
                </c:pt>
                <c:pt idx="186">
                  <c:v>1.0437999999999996</c:v>
                </c:pt>
                <c:pt idx="187">
                  <c:v>1.1396999999999995</c:v>
                </c:pt>
                <c:pt idx="188">
                  <c:v>1.1559999999999995</c:v>
                </c:pt>
                <c:pt idx="189">
                  <c:v>1.1722999999999999</c:v>
                </c:pt>
                <c:pt idx="190">
                  <c:v>1.1172</c:v>
                </c:pt>
                <c:pt idx="191">
                  <c:v>1.1346000000000001</c:v>
                </c:pt>
                <c:pt idx="192">
                  <c:v>0.94499999999999995</c:v>
                </c:pt>
                <c:pt idx="193">
                  <c:v>1.1018999999999997</c:v>
                </c:pt>
                <c:pt idx="194">
                  <c:v>0.97860000000000025</c:v>
                </c:pt>
                <c:pt idx="195">
                  <c:v>0.97760000000000025</c:v>
                </c:pt>
                <c:pt idx="196">
                  <c:v>0.98170000000000002</c:v>
                </c:pt>
                <c:pt idx="197">
                  <c:v>1.0733999999999995</c:v>
                </c:pt>
                <c:pt idx="198">
                  <c:v>0.96840000000000004</c:v>
                </c:pt>
                <c:pt idx="199">
                  <c:v>1.0417999999999996</c:v>
                </c:pt>
                <c:pt idx="200">
                  <c:v>0.98060000000000003</c:v>
                </c:pt>
                <c:pt idx="201">
                  <c:v>1.0091999999999997</c:v>
                </c:pt>
                <c:pt idx="202">
                  <c:v>1.1018999999999997</c:v>
                </c:pt>
                <c:pt idx="203">
                  <c:v>1.1131</c:v>
                </c:pt>
                <c:pt idx="204">
                  <c:v>1.0254999999999996</c:v>
                </c:pt>
                <c:pt idx="205">
                  <c:v>1.157</c:v>
                </c:pt>
                <c:pt idx="206">
                  <c:v>1.1182000000000001</c:v>
                </c:pt>
                <c:pt idx="207">
                  <c:v>1.0814999999999995</c:v>
                </c:pt>
                <c:pt idx="208">
                  <c:v>0.9929</c:v>
                </c:pt>
                <c:pt idx="209">
                  <c:v>0.97760000000000025</c:v>
                </c:pt>
                <c:pt idx="210">
                  <c:v>0.93990000000000018</c:v>
                </c:pt>
                <c:pt idx="211">
                  <c:v>1.002</c:v>
                </c:pt>
                <c:pt idx="212">
                  <c:v>0.97250000000000003</c:v>
                </c:pt>
                <c:pt idx="213">
                  <c:v>0.99180000000000001</c:v>
                </c:pt>
                <c:pt idx="214">
                  <c:v>0.9929</c:v>
                </c:pt>
                <c:pt idx="215">
                  <c:v>0.999</c:v>
                </c:pt>
                <c:pt idx="216">
                  <c:v>1.1264000000000001</c:v>
                </c:pt>
                <c:pt idx="217">
                  <c:v>0.96740000000000004</c:v>
                </c:pt>
                <c:pt idx="218">
                  <c:v>1.1040000000000001</c:v>
                </c:pt>
                <c:pt idx="219">
                  <c:v>0.97040000000000004</c:v>
                </c:pt>
                <c:pt idx="220">
                  <c:v>1.1018999999999997</c:v>
                </c:pt>
                <c:pt idx="221">
                  <c:v>0.97040000000000004</c:v>
                </c:pt>
                <c:pt idx="222">
                  <c:v>1.0570999999999995</c:v>
                </c:pt>
                <c:pt idx="223">
                  <c:v>1.1203000000000001</c:v>
                </c:pt>
                <c:pt idx="224">
                  <c:v>1.0642</c:v>
                </c:pt>
                <c:pt idx="225">
                  <c:v>1.1081000000000001</c:v>
                </c:pt>
                <c:pt idx="226">
                  <c:v>0.97040000000000004</c:v>
                </c:pt>
                <c:pt idx="227">
                  <c:v>1.1284000000000001</c:v>
                </c:pt>
                <c:pt idx="228">
                  <c:v>1.1396999999999995</c:v>
                </c:pt>
                <c:pt idx="229">
                  <c:v>1.0204</c:v>
                </c:pt>
                <c:pt idx="230">
                  <c:v>1.1427</c:v>
                </c:pt>
                <c:pt idx="231">
                  <c:v>1.0826</c:v>
                </c:pt>
                <c:pt idx="232">
                  <c:v>0.97040000000000004</c:v>
                </c:pt>
                <c:pt idx="233">
                  <c:v>1.0887</c:v>
                </c:pt>
              </c:numCache>
            </c:numRef>
          </c:yVal>
          <c:smooth val="1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92D050"/>
                </a:solidFill>
              </a:ln>
            </c:spPr>
            <c:trendlineType val="movingAvg"/>
            <c:period val="6"/>
          </c:trendline>
          <c:yVal>
            <c:numRef>
              <c:f>Sheet1!$A$19:$HZ$19</c:f>
              <c:numCache>
                <c:formatCode>General</c:formatCode>
                <c:ptCount val="234"/>
                <c:pt idx="0">
                  <c:v>0.94499999999999995</c:v>
                </c:pt>
                <c:pt idx="1">
                  <c:v>1.0703</c:v>
                </c:pt>
                <c:pt idx="2">
                  <c:v>1.1193</c:v>
                </c:pt>
                <c:pt idx="3">
                  <c:v>1.0631999999999995</c:v>
                </c:pt>
                <c:pt idx="4">
                  <c:v>1.2649999999999995</c:v>
                </c:pt>
                <c:pt idx="5">
                  <c:v>1.2853999999999997</c:v>
                </c:pt>
                <c:pt idx="6">
                  <c:v>1.2661</c:v>
                </c:pt>
                <c:pt idx="7">
                  <c:v>1.0948</c:v>
                </c:pt>
                <c:pt idx="8">
                  <c:v>1.2598999999999996</c:v>
                </c:pt>
                <c:pt idx="9">
                  <c:v>1.1599999999999995</c:v>
                </c:pt>
                <c:pt idx="10">
                  <c:v>1.2629999999999995</c:v>
                </c:pt>
                <c:pt idx="11">
                  <c:v>1.2374999999999996</c:v>
                </c:pt>
                <c:pt idx="12">
                  <c:v>1.1182000000000001</c:v>
                </c:pt>
                <c:pt idx="13">
                  <c:v>1.3140000000000001</c:v>
                </c:pt>
                <c:pt idx="14">
                  <c:v>1.2129999999999996</c:v>
                </c:pt>
                <c:pt idx="15">
                  <c:v>1.2568999999999995</c:v>
                </c:pt>
                <c:pt idx="16">
                  <c:v>1.2476999999999996</c:v>
                </c:pt>
                <c:pt idx="17">
                  <c:v>1.1722999999999999</c:v>
                </c:pt>
                <c:pt idx="18">
                  <c:v>1.2588999999999995</c:v>
                </c:pt>
                <c:pt idx="19">
                  <c:v>1.2476999999999996</c:v>
                </c:pt>
                <c:pt idx="20">
                  <c:v>1.2762</c:v>
                </c:pt>
                <c:pt idx="21">
                  <c:v>1.2527999999999995</c:v>
                </c:pt>
                <c:pt idx="22">
                  <c:v>1.2537999999999996</c:v>
                </c:pt>
                <c:pt idx="23">
                  <c:v>1.2568999999999995</c:v>
                </c:pt>
                <c:pt idx="24">
                  <c:v>1.1346000000000001</c:v>
                </c:pt>
                <c:pt idx="25">
                  <c:v>1.1559999999999995</c:v>
                </c:pt>
                <c:pt idx="26">
                  <c:v>1.2517999999999996</c:v>
                </c:pt>
                <c:pt idx="27">
                  <c:v>1.1549</c:v>
                </c:pt>
                <c:pt idx="28">
                  <c:v>1.2751999999999994</c:v>
                </c:pt>
                <c:pt idx="29">
                  <c:v>1.2028999999999996</c:v>
                </c:pt>
                <c:pt idx="30">
                  <c:v>1.2272999999999996</c:v>
                </c:pt>
                <c:pt idx="31">
                  <c:v>1.2783</c:v>
                </c:pt>
                <c:pt idx="32">
                  <c:v>1.2783</c:v>
                </c:pt>
                <c:pt idx="33">
                  <c:v>1.1957</c:v>
                </c:pt>
                <c:pt idx="34">
                  <c:v>1.2068999999999996</c:v>
                </c:pt>
                <c:pt idx="35">
                  <c:v>1.2007999999999996</c:v>
                </c:pt>
                <c:pt idx="36">
                  <c:v>1.1579999999999995</c:v>
                </c:pt>
                <c:pt idx="37">
                  <c:v>1.1886000000000001</c:v>
                </c:pt>
                <c:pt idx="38">
                  <c:v>1.2649999999999995</c:v>
                </c:pt>
                <c:pt idx="39">
                  <c:v>1.1407</c:v>
                </c:pt>
                <c:pt idx="40">
                  <c:v>1.2231999999999996</c:v>
                </c:pt>
                <c:pt idx="41">
                  <c:v>1.1988000000000001</c:v>
                </c:pt>
                <c:pt idx="42">
                  <c:v>1.3109</c:v>
                </c:pt>
                <c:pt idx="43">
                  <c:v>1.2333999999999996</c:v>
                </c:pt>
                <c:pt idx="44">
                  <c:v>1.3037999999999996</c:v>
                </c:pt>
                <c:pt idx="45">
                  <c:v>1.3089</c:v>
                </c:pt>
                <c:pt idx="46">
                  <c:v>1.1753</c:v>
                </c:pt>
                <c:pt idx="47">
                  <c:v>1.3140000000000001</c:v>
                </c:pt>
                <c:pt idx="48">
                  <c:v>1.2792999999999997</c:v>
                </c:pt>
                <c:pt idx="49">
                  <c:v>1.3098999999999996</c:v>
                </c:pt>
                <c:pt idx="50">
                  <c:v>1.2864</c:v>
                </c:pt>
                <c:pt idx="51">
                  <c:v>1.1009</c:v>
                </c:pt>
                <c:pt idx="52">
                  <c:v>1.1927000000000001</c:v>
                </c:pt>
                <c:pt idx="53">
                  <c:v>1.2609999999999995</c:v>
                </c:pt>
                <c:pt idx="54">
                  <c:v>1.2517999999999996</c:v>
                </c:pt>
                <c:pt idx="55">
                  <c:v>1.2109999999999996</c:v>
                </c:pt>
                <c:pt idx="56">
                  <c:v>1.1742999999999999</c:v>
                </c:pt>
                <c:pt idx="57">
                  <c:v>1.1620999999999999</c:v>
                </c:pt>
                <c:pt idx="58">
                  <c:v>1.2955999999999996</c:v>
                </c:pt>
                <c:pt idx="59">
                  <c:v>1.3180000000000001</c:v>
                </c:pt>
                <c:pt idx="60">
                  <c:v>1.1876</c:v>
                </c:pt>
                <c:pt idx="61">
                  <c:v>1.2170999999999996</c:v>
                </c:pt>
                <c:pt idx="62">
                  <c:v>1.3007</c:v>
                </c:pt>
                <c:pt idx="63">
                  <c:v>1.1692</c:v>
                </c:pt>
                <c:pt idx="64">
                  <c:v>1.2333999999999996</c:v>
                </c:pt>
                <c:pt idx="65">
                  <c:v>1.1927000000000001</c:v>
                </c:pt>
                <c:pt idx="66">
                  <c:v>1.2374999999999996</c:v>
                </c:pt>
                <c:pt idx="67">
                  <c:v>1.2374999999999996</c:v>
                </c:pt>
                <c:pt idx="68">
                  <c:v>1.1477999999999995</c:v>
                </c:pt>
                <c:pt idx="69">
                  <c:v>1.1783999999999999</c:v>
                </c:pt>
                <c:pt idx="70">
                  <c:v>1.3068</c:v>
                </c:pt>
                <c:pt idx="71">
                  <c:v>1.2833999999999997</c:v>
                </c:pt>
                <c:pt idx="72">
                  <c:v>1.2384999999999995</c:v>
                </c:pt>
                <c:pt idx="73">
                  <c:v>1.1254</c:v>
                </c:pt>
                <c:pt idx="74">
                  <c:v>1.1488</c:v>
                </c:pt>
                <c:pt idx="75">
                  <c:v>1.264</c:v>
                </c:pt>
                <c:pt idx="76">
                  <c:v>1.0855999999999995</c:v>
                </c:pt>
                <c:pt idx="77">
                  <c:v>1.2722</c:v>
                </c:pt>
                <c:pt idx="78">
                  <c:v>1.3007</c:v>
                </c:pt>
                <c:pt idx="79">
                  <c:v>1.21</c:v>
                </c:pt>
                <c:pt idx="80">
                  <c:v>1.2141</c:v>
                </c:pt>
                <c:pt idx="81">
                  <c:v>1.2864</c:v>
                </c:pt>
                <c:pt idx="82">
                  <c:v>1.1896</c:v>
                </c:pt>
                <c:pt idx="83">
                  <c:v>1.212</c:v>
                </c:pt>
                <c:pt idx="84">
                  <c:v>1.2649999999999995</c:v>
                </c:pt>
                <c:pt idx="85">
                  <c:v>1.2344999999999995</c:v>
                </c:pt>
                <c:pt idx="86">
                  <c:v>1.1223000000000001</c:v>
                </c:pt>
                <c:pt idx="87">
                  <c:v>1.2191999999999996</c:v>
                </c:pt>
                <c:pt idx="88">
                  <c:v>1.2885</c:v>
                </c:pt>
                <c:pt idx="89">
                  <c:v>1.3118999999999996</c:v>
                </c:pt>
                <c:pt idx="90">
                  <c:v>1.2333999999999996</c:v>
                </c:pt>
                <c:pt idx="91">
                  <c:v>1.1763999999999999</c:v>
                </c:pt>
                <c:pt idx="92">
                  <c:v>1.2905</c:v>
                </c:pt>
                <c:pt idx="93">
                  <c:v>1.2323999999999995</c:v>
                </c:pt>
                <c:pt idx="94">
                  <c:v>1.3068</c:v>
                </c:pt>
                <c:pt idx="95">
                  <c:v>1.2598999999999996</c:v>
                </c:pt>
                <c:pt idx="96">
                  <c:v>1.2425999999999995</c:v>
                </c:pt>
                <c:pt idx="97">
                  <c:v>1.2976999999999996</c:v>
                </c:pt>
                <c:pt idx="98">
                  <c:v>1.1651</c:v>
                </c:pt>
                <c:pt idx="99">
                  <c:v>1.3016999999999996</c:v>
                </c:pt>
                <c:pt idx="100">
                  <c:v>1.1978</c:v>
                </c:pt>
                <c:pt idx="101">
                  <c:v>1.2048999999999996</c:v>
                </c:pt>
                <c:pt idx="102">
                  <c:v>1.1620999999999999</c:v>
                </c:pt>
                <c:pt idx="103">
                  <c:v>1.2874999999999996</c:v>
                </c:pt>
                <c:pt idx="104">
                  <c:v>1.2987</c:v>
                </c:pt>
                <c:pt idx="105">
                  <c:v>1.2661</c:v>
                </c:pt>
                <c:pt idx="106">
                  <c:v>1.2812999999999997</c:v>
                </c:pt>
                <c:pt idx="107">
                  <c:v>1.3547</c:v>
                </c:pt>
                <c:pt idx="108">
                  <c:v>1.2282999999999995</c:v>
                </c:pt>
                <c:pt idx="109">
                  <c:v>1.2976999999999996</c:v>
                </c:pt>
                <c:pt idx="110">
                  <c:v>1.2731999999999997</c:v>
                </c:pt>
                <c:pt idx="111">
                  <c:v>1.3037999999999996</c:v>
                </c:pt>
                <c:pt idx="112">
                  <c:v>1.1416999999999995</c:v>
                </c:pt>
                <c:pt idx="113">
                  <c:v>1.1906000000000001</c:v>
                </c:pt>
                <c:pt idx="114">
                  <c:v>1.2894999999999996</c:v>
                </c:pt>
                <c:pt idx="115">
                  <c:v>1.1375999999999995</c:v>
                </c:pt>
                <c:pt idx="116">
                  <c:v>1.2935999999999996</c:v>
                </c:pt>
                <c:pt idx="117">
                  <c:v>1.2783</c:v>
                </c:pt>
                <c:pt idx="118">
                  <c:v>1.3118999999999996</c:v>
                </c:pt>
                <c:pt idx="119">
                  <c:v>1.2578999999999996</c:v>
                </c:pt>
                <c:pt idx="120">
                  <c:v>1.3282</c:v>
                </c:pt>
                <c:pt idx="121">
                  <c:v>1.3180000000000001</c:v>
                </c:pt>
                <c:pt idx="122">
                  <c:v>1.3149999999999995</c:v>
                </c:pt>
                <c:pt idx="123">
                  <c:v>1.1753</c:v>
                </c:pt>
                <c:pt idx="124">
                  <c:v>1.2456999999999996</c:v>
                </c:pt>
                <c:pt idx="125">
                  <c:v>1.2864</c:v>
                </c:pt>
                <c:pt idx="126">
                  <c:v>1.2425999999999995</c:v>
                </c:pt>
                <c:pt idx="127">
                  <c:v>1.2722</c:v>
                </c:pt>
                <c:pt idx="128">
                  <c:v>1.2558999999999996</c:v>
                </c:pt>
                <c:pt idx="129">
                  <c:v>1.3109</c:v>
                </c:pt>
                <c:pt idx="130">
                  <c:v>1.2649999999999995</c:v>
                </c:pt>
                <c:pt idx="131">
                  <c:v>1.2824</c:v>
                </c:pt>
                <c:pt idx="132">
                  <c:v>1.3536999999999995</c:v>
                </c:pt>
                <c:pt idx="133">
                  <c:v>1.3425</c:v>
                </c:pt>
                <c:pt idx="134">
                  <c:v>1.2038999999999993</c:v>
                </c:pt>
                <c:pt idx="135">
                  <c:v>1.2946</c:v>
                </c:pt>
                <c:pt idx="136">
                  <c:v>1.2262999999999995</c:v>
                </c:pt>
                <c:pt idx="137">
                  <c:v>1.2048999999999996</c:v>
                </c:pt>
                <c:pt idx="138">
                  <c:v>1.2751999999999994</c:v>
                </c:pt>
                <c:pt idx="139">
                  <c:v>1.2181</c:v>
                </c:pt>
                <c:pt idx="140">
                  <c:v>1.1375999999999995</c:v>
                </c:pt>
                <c:pt idx="141">
                  <c:v>1.2803</c:v>
                </c:pt>
                <c:pt idx="142">
                  <c:v>1.1947000000000001</c:v>
                </c:pt>
                <c:pt idx="143">
                  <c:v>1.2812999999999997</c:v>
                </c:pt>
                <c:pt idx="144">
                  <c:v>1.1988000000000001</c:v>
                </c:pt>
                <c:pt idx="145">
                  <c:v>1.2812999999999997</c:v>
                </c:pt>
                <c:pt idx="146">
                  <c:v>1.2885</c:v>
                </c:pt>
                <c:pt idx="147">
                  <c:v>1.1538999999999995</c:v>
                </c:pt>
                <c:pt idx="148">
                  <c:v>1.2068999999999996</c:v>
                </c:pt>
                <c:pt idx="149">
                  <c:v>1.1672</c:v>
                </c:pt>
                <c:pt idx="150">
                  <c:v>1.2211999999999996</c:v>
                </c:pt>
                <c:pt idx="151">
                  <c:v>1.2109999999999996</c:v>
                </c:pt>
                <c:pt idx="152">
                  <c:v>1.159</c:v>
                </c:pt>
                <c:pt idx="153">
                  <c:v>1.1692</c:v>
                </c:pt>
                <c:pt idx="154">
                  <c:v>1.2170999999999996</c:v>
                </c:pt>
                <c:pt idx="155">
                  <c:v>1.2517999999999996</c:v>
                </c:pt>
                <c:pt idx="156">
                  <c:v>1.2844</c:v>
                </c:pt>
                <c:pt idx="157">
                  <c:v>1.2670999999999994</c:v>
                </c:pt>
                <c:pt idx="158">
                  <c:v>1.2578999999999996</c:v>
                </c:pt>
                <c:pt idx="159">
                  <c:v>1.2824</c:v>
                </c:pt>
                <c:pt idx="160">
                  <c:v>1.2874999999999996</c:v>
                </c:pt>
                <c:pt idx="161">
                  <c:v>1.1497999999999995</c:v>
                </c:pt>
                <c:pt idx="162">
                  <c:v>1.2701</c:v>
                </c:pt>
                <c:pt idx="163">
                  <c:v>1.2293999999999996</c:v>
                </c:pt>
                <c:pt idx="164">
                  <c:v>1.2445999999999995</c:v>
                </c:pt>
                <c:pt idx="165">
                  <c:v>1.1865000000000001</c:v>
                </c:pt>
                <c:pt idx="166">
                  <c:v>1.2181</c:v>
                </c:pt>
                <c:pt idx="167">
                  <c:v>1.2272999999999996</c:v>
                </c:pt>
                <c:pt idx="168">
                  <c:v>1.1876</c:v>
                </c:pt>
                <c:pt idx="169">
                  <c:v>1.2722</c:v>
                </c:pt>
                <c:pt idx="170">
                  <c:v>1.1794</c:v>
                </c:pt>
                <c:pt idx="171">
                  <c:v>1.2425999999999995</c:v>
                </c:pt>
                <c:pt idx="172">
                  <c:v>1.3323</c:v>
                </c:pt>
                <c:pt idx="173">
                  <c:v>1.2792999999999997</c:v>
                </c:pt>
                <c:pt idx="174">
                  <c:v>1.3221000000000001</c:v>
                </c:pt>
                <c:pt idx="175">
                  <c:v>1.2374999999999996</c:v>
                </c:pt>
                <c:pt idx="176">
                  <c:v>1.1448</c:v>
                </c:pt>
                <c:pt idx="177">
                  <c:v>1.2141</c:v>
                </c:pt>
                <c:pt idx="178">
                  <c:v>1.3048</c:v>
                </c:pt>
                <c:pt idx="179">
                  <c:v>1.159</c:v>
                </c:pt>
                <c:pt idx="180">
                  <c:v>1.2496999999999996</c:v>
                </c:pt>
                <c:pt idx="181">
                  <c:v>1.2853999999999997</c:v>
                </c:pt>
                <c:pt idx="182">
                  <c:v>1.1722999999999999</c:v>
                </c:pt>
                <c:pt idx="183">
                  <c:v>1.3271999999999995</c:v>
                </c:pt>
                <c:pt idx="184">
                  <c:v>1.2517999999999996</c:v>
                </c:pt>
                <c:pt idx="185">
                  <c:v>1.2588999999999995</c:v>
                </c:pt>
                <c:pt idx="186">
                  <c:v>1.1835</c:v>
                </c:pt>
                <c:pt idx="187">
                  <c:v>1.2864</c:v>
                </c:pt>
                <c:pt idx="188">
                  <c:v>1.2354999999999996</c:v>
                </c:pt>
                <c:pt idx="189">
                  <c:v>1.1855</c:v>
                </c:pt>
                <c:pt idx="190">
                  <c:v>1.1477999999999995</c:v>
                </c:pt>
                <c:pt idx="191">
                  <c:v>1.2853999999999997</c:v>
                </c:pt>
                <c:pt idx="192">
                  <c:v>1.2783</c:v>
                </c:pt>
                <c:pt idx="193">
                  <c:v>1.1794</c:v>
                </c:pt>
                <c:pt idx="194">
                  <c:v>1.1335</c:v>
                </c:pt>
                <c:pt idx="195">
                  <c:v>1.2681</c:v>
                </c:pt>
                <c:pt idx="196">
                  <c:v>1.2395999999999996</c:v>
                </c:pt>
                <c:pt idx="197">
                  <c:v>1.1254</c:v>
                </c:pt>
                <c:pt idx="198">
                  <c:v>1.2874999999999996</c:v>
                </c:pt>
                <c:pt idx="199">
                  <c:v>1.2609999999999995</c:v>
                </c:pt>
                <c:pt idx="200">
                  <c:v>1.2364999999999995</c:v>
                </c:pt>
                <c:pt idx="201">
                  <c:v>1.2926</c:v>
                </c:pt>
                <c:pt idx="202">
                  <c:v>1.1599999999999995</c:v>
                </c:pt>
                <c:pt idx="203">
                  <c:v>1.2772999999999997</c:v>
                </c:pt>
                <c:pt idx="204">
                  <c:v>1.1457999999999995</c:v>
                </c:pt>
                <c:pt idx="205">
                  <c:v>1.2282999999999995</c:v>
                </c:pt>
                <c:pt idx="206">
                  <c:v>1.2364999999999995</c:v>
                </c:pt>
                <c:pt idx="207">
                  <c:v>1.1497999999999995</c:v>
                </c:pt>
                <c:pt idx="208">
                  <c:v>1.1865000000000001</c:v>
                </c:pt>
                <c:pt idx="209">
                  <c:v>1.2017999999999995</c:v>
                </c:pt>
                <c:pt idx="210">
                  <c:v>1.3180000000000001</c:v>
                </c:pt>
                <c:pt idx="211">
                  <c:v>1.2202</c:v>
                </c:pt>
                <c:pt idx="212">
                  <c:v>1.2772999999999997</c:v>
                </c:pt>
                <c:pt idx="213">
                  <c:v>1.1753</c:v>
                </c:pt>
                <c:pt idx="214">
                  <c:v>1.1346000000000001</c:v>
                </c:pt>
                <c:pt idx="215">
                  <c:v>1.2323999999999995</c:v>
                </c:pt>
                <c:pt idx="216">
                  <c:v>1.1988000000000001</c:v>
                </c:pt>
                <c:pt idx="217">
                  <c:v>1.1315</c:v>
                </c:pt>
                <c:pt idx="218">
                  <c:v>1.2812999999999997</c:v>
                </c:pt>
                <c:pt idx="219">
                  <c:v>1.2303999999999995</c:v>
                </c:pt>
                <c:pt idx="220">
                  <c:v>1.3048</c:v>
                </c:pt>
                <c:pt idx="221">
                  <c:v>1.3089</c:v>
                </c:pt>
                <c:pt idx="222">
                  <c:v>1.1886000000000001</c:v>
                </c:pt>
                <c:pt idx="223">
                  <c:v>1.2415999999999996</c:v>
                </c:pt>
                <c:pt idx="224">
                  <c:v>1.212</c:v>
                </c:pt>
                <c:pt idx="225">
                  <c:v>1.0866</c:v>
                </c:pt>
                <c:pt idx="226">
                  <c:v>1.2293999999999996</c:v>
                </c:pt>
                <c:pt idx="227">
                  <c:v>1.1906000000000001</c:v>
                </c:pt>
                <c:pt idx="228">
                  <c:v>1.1274</c:v>
                </c:pt>
                <c:pt idx="229">
                  <c:v>1.1876</c:v>
                </c:pt>
                <c:pt idx="230">
                  <c:v>1.1967000000000001</c:v>
                </c:pt>
                <c:pt idx="231">
                  <c:v>1.2303999999999995</c:v>
                </c:pt>
                <c:pt idx="232">
                  <c:v>1.1121000000000001</c:v>
                </c:pt>
                <c:pt idx="233">
                  <c:v>1.2058999999999993</c:v>
                </c:pt>
              </c:numCache>
            </c:numRef>
          </c:yVal>
          <c:smooth val="1"/>
        </c:ser>
        <c:ser>
          <c:idx val="4"/>
          <c:order val="4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7030A0"/>
                </a:solidFill>
              </a:ln>
            </c:spPr>
            <c:trendlineType val="movingAvg"/>
            <c:period val="6"/>
          </c:trendline>
          <c:yVal>
            <c:numRef>
              <c:f>Sheet1!$A$20:$HZ$20</c:f>
              <c:numCache>
                <c:formatCode>General</c:formatCode>
                <c:ptCount val="234"/>
                <c:pt idx="0">
                  <c:v>0.79</c:v>
                </c:pt>
                <c:pt idx="1">
                  <c:v>1.0427999999999995</c:v>
                </c:pt>
                <c:pt idx="2">
                  <c:v>1.1640999999999999</c:v>
                </c:pt>
                <c:pt idx="3">
                  <c:v>1.0193999999999996</c:v>
                </c:pt>
                <c:pt idx="4">
                  <c:v>0.95509999999999995</c:v>
                </c:pt>
                <c:pt idx="5">
                  <c:v>0.96640000000000004</c:v>
                </c:pt>
                <c:pt idx="6">
                  <c:v>0.98570000000000002</c:v>
                </c:pt>
                <c:pt idx="7">
                  <c:v>1.0601</c:v>
                </c:pt>
                <c:pt idx="8">
                  <c:v>1.0642</c:v>
                </c:pt>
                <c:pt idx="9">
                  <c:v>1.0265</c:v>
                </c:pt>
                <c:pt idx="10">
                  <c:v>1.0957999999999997</c:v>
                </c:pt>
                <c:pt idx="11">
                  <c:v>1.0561</c:v>
                </c:pt>
                <c:pt idx="12">
                  <c:v>1.054</c:v>
                </c:pt>
                <c:pt idx="13">
                  <c:v>1.1018999999999997</c:v>
                </c:pt>
                <c:pt idx="14">
                  <c:v>1.0896999999999994</c:v>
                </c:pt>
                <c:pt idx="15">
                  <c:v>1.1274</c:v>
                </c:pt>
                <c:pt idx="16">
                  <c:v>1.1366000000000001</c:v>
                </c:pt>
                <c:pt idx="17">
                  <c:v>1.0876999999999994</c:v>
                </c:pt>
                <c:pt idx="18">
                  <c:v>1.0091999999999997</c:v>
                </c:pt>
                <c:pt idx="19">
                  <c:v>1.1386000000000001</c:v>
                </c:pt>
                <c:pt idx="20">
                  <c:v>1.1407</c:v>
                </c:pt>
                <c:pt idx="21">
                  <c:v>1.0794999999999995</c:v>
                </c:pt>
                <c:pt idx="22">
                  <c:v>1.1355999999999995</c:v>
                </c:pt>
                <c:pt idx="23">
                  <c:v>1.0274999999999996</c:v>
                </c:pt>
                <c:pt idx="24">
                  <c:v>1.0642</c:v>
                </c:pt>
                <c:pt idx="25">
                  <c:v>1.0651999999999995</c:v>
                </c:pt>
                <c:pt idx="26">
                  <c:v>1.0335999999999996</c:v>
                </c:pt>
                <c:pt idx="27">
                  <c:v>1.0102</c:v>
                </c:pt>
                <c:pt idx="28">
                  <c:v>1.0143</c:v>
                </c:pt>
                <c:pt idx="29">
                  <c:v>1.1264000000000001</c:v>
                </c:pt>
                <c:pt idx="30">
                  <c:v>1.0285</c:v>
                </c:pt>
                <c:pt idx="31">
                  <c:v>1.1162000000000001</c:v>
                </c:pt>
                <c:pt idx="32">
                  <c:v>1.0061</c:v>
                </c:pt>
                <c:pt idx="33">
                  <c:v>1.052</c:v>
                </c:pt>
                <c:pt idx="34">
                  <c:v>1.0376999999999996</c:v>
                </c:pt>
                <c:pt idx="35">
                  <c:v>1.0672999999999995</c:v>
                </c:pt>
                <c:pt idx="36">
                  <c:v>1.0437999999999996</c:v>
                </c:pt>
                <c:pt idx="37">
                  <c:v>1.0204</c:v>
                </c:pt>
                <c:pt idx="38">
                  <c:v>1.0295999999999996</c:v>
                </c:pt>
                <c:pt idx="39">
                  <c:v>1.0376999999999996</c:v>
                </c:pt>
                <c:pt idx="40">
                  <c:v>1.0245</c:v>
                </c:pt>
                <c:pt idx="41">
                  <c:v>1.1111</c:v>
                </c:pt>
                <c:pt idx="42">
                  <c:v>1.0896999999999994</c:v>
                </c:pt>
                <c:pt idx="43">
                  <c:v>1.0030999999999997</c:v>
                </c:pt>
                <c:pt idx="44">
                  <c:v>1.0367</c:v>
                </c:pt>
                <c:pt idx="45">
                  <c:v>1.1009</c:v>
                </c:pt>
                <c:pt idx="46">
                  <c:v>1.0458999999999996</c:v>
                </c:pt>
                <c:pt idx="47">
                  <c:v>1.0549999999999995</c:v>
                </c:pt>
                <c:pt idx="48">
                  <c:v>1.0397999999999996</c:v>
                </c:pt>
                <c:pt idx="49">
                  <c:v>1.0458999999999996</c:v>
                </c:pt>
                <c:pt idx="50">
                  <c:v>1.0315999999999996</c:v>
                </c:pt>
                <c:pt idx="51">
                  <c:v>1.1325000000000001</c:v>
                </c:pt>
                <c:pt idx="52">
                  <c:v>1.0478999999999996</c:v>
                </c:pt>
                <c:pt idx="53">
                  <c:v>1.052</c:v>
                </c:pt>
                <c:pt idx="54">
                  <c:v>1.0152999999999996</c:v>
                </c:pt>
                <c:pt idx="55">
                  <c:v>1.0468999999999995</c:v>
                </c:pt>
                <c:pt idx="56">
                  <c:v>1.0427999999999995</c:v>
                </c:pt>
                <c:pt idx="57">
                  <c:v>1.0183</c:v>
                </c:pt>
                <c:pt idx="58">
                  <c:v>1.1009</c:v>
                </c:pt>
                <c:pt idx="59">
                  <c:v>1.0070999999999997</c:v>
                </c:pt>
                <c:pt idx="60">
                  <c:v>1.1111</c:v>
                </c:pt>
                <c:pt idx="61">
                  <c:v>0.99180000000000001</c:v>
                </c:pt>
                <c:pt idx="62">
                  <c:v>1.0498999999999996</c:v>
                </c:pt>
                <c:pt idx="63">
                  <c:v>1.1284000000000001</c:v>
                </c:pt>
                <c:pt idx="64">
                  <c:v>1.1111</c:v>
                </c:pt>
                <c:pt idx="65">
                  <c:v>1.1152</c:v>
                </c:pt>
                <c:pt idx="66">
                  <c:v>1.1294999999999995</c:v>
                </c:pt>
                <c:pt idx="67">
                  <c:v>1.0561</c:v>
                </c:pt>
                <c:pt idx="68">
                  <c:v>1.1294999999999995</c:v>
                </c:pt>
                <c:pt idx="69">
                  <c:v>1.0245</c:v>
                </c:pt>
                <c:pt idx="70">
                  <c:v>1.0143</c:v>
                </c:pt>
                <c:pt idx="71">
                  <c:v>1.0509999999999995</c:v>
                </c:pt>
                <c:pt idx="72">
                  <c:v>1.1497999999999995</c:v>
                </c:pt>
                <c:pt idx="73">
                  <c:v>1.0488999999999995</c:v>
                </c:pt>
                <c:pt idx="74">
                  <c:v>1.0907</c:v>
                </c:pt>
                <c:pt idx="75">
                  <c:v>1.1060000000000001</c:v>
                </c:pt>
                <c:pt idx="76">
                  <c:v>1.1416999999999995</c:v>
                </c:pt>
                <c:pt idx="77">
                  <c:v>1.1599999999999995</c:v>
                </c:pt>
                <c:pt idx="78">
                  <c:v>1.1018999999999997</c:v>
                </c:pt>
                <c:pt idx="79">
                  <c:v>1.0163</c:v>
                </c:pt>
                <c:pt idx="80">
                  <c:v>1.1335</c:v>
                </c:pt>
                <c:pt idx="81">
                  <c:v>1.1264000000000001</c:v>
                </c:pt>
                <c:pt idx="82">
                  <c:v>1.1529</c:v>
                </c:pt>
                <c:pt idx="83">
                  <c:v>1.1355999999999995</c:v>
                </c:pt>
                <c:pt idx="84">
                  <c:v>1.0335999999999996</c:v>
                </c:pt>
                <c:pt idx="85">
                  <c:v>1.0989</c:v>
                </c:pt>
                <c:pt idx="86">
                  <c:v>1.0254999999999996</c:v>
                </c:pt>
                <c:pt idx="87">
                  <c:v>1.1081000000000001</c:v>
                </c:pt>
                <c:pt idx="88">
                  <c:v>1.1172</c:v>
                </c:pt>
                <c:pt idx="89">
                  <c:v>1.0102</c:v>
                </c:pt>
                <c:pt idx="90">
                  <c:v>1.0061</c:v>
                </c:pt>
                <c:pt idx="91">
                  <c:v>1.1081000000000001</c:v>
                </c:pt>
                <c:pt idx="92">
                  <c:v>1.0163</c:v>
                </c:pt>
                <c:pt idx="93">
                  <c:v>1.0703</c:v>
                </c:pt>
                <c:pt idx="94">
                  <c:v>1.0928</c:v>
                </c:pt>
                <c:pt idx="95">
                  <c:v>1.002</c:v>
                </c:pt>
                <c:pt idx="96">
                  <c:v>1.0683</c:v>
                </c:pt>
                <c:pt idx="97">
                  <c:v>1.1081000000000001</c:v>
                </c:pt>
                <c:pt idx="98">
                  <c:v>1.0928</c:v>
                </c:pt>
                <c:pt idx="99">
                  <c:v>1.0672999999999995</c:v>
                </c:pt>
                <c:pt idx="100">
                  <c:v>1.0306</c:v>
                </c:pt>
                <c:pt idx="101">
                  <c:v>1.1018999999999997</c:v>
                </c:pt>
                <c:pt idx="102">
                  <c:v>1.0050999999999997</c:v>
                </c:pt>
                <c:pt idx="103">
                  <c:v>1.0978999999999997</c:v>
                </c:pt>
                <c:pt idx="104">
                  <c:v>1.0957999999999997</c:v>
                </c:pt>
                <c:pt idx="105">
                  <c:v>1.052</c:v>
                </c:pt>
                <c:pt idx="106">
                  <c:v>1.0989</c:v>
                </c:pt>
                <c:pt idx="107">
                  <c:v>1.0672999999999995</c:v>
                </c:pt>
                <c:pt idx="108">
                  <c:v>1.0417999999999996</c:v>
                </c:pt>
                <c:pt idx="109">
                  <c:v>1.0233999999999996</c:v>
                </c:pt>
                <c:pt idx="110">
                  <c:v>1.1193</c:v>
                </c:pt>
                <c:pt idx="111">
                  <c:v>1.1315</c:v>
                </c:pt>
                <c:pt idx="112">
                  <c:v>1.0172999999999996</c:v>
                </c:pt>
                <c:pt idx="113">
                  <c:v>1.0193999999999996</c:v>
                </c:pt>
                <c:pt idx="114">
                  <c:v>1.1060000000000001</c:v>
                </c:pt>
                <c:pt idx="115">
                  <c:v>1.1346000000000001</c:v>
                </c:pt>
                <c:pt idx="116">
                  <c:v>1.0774999999999995</c:v>
                </c:pt>
                <c:pt idx="117">
                  <c:v>1.1162000000000001</c:v>
                </c:pt>
                <c:pt idx="118">
                  <c:v>1.0213999999999996</c:v>
                </c:pt>
                <c:pt idx="119">
                  <c:v>1.0163</c:v>
                </c:pt>
                <c:pt idx="120">
                  <c:v>1.0427999999999995</c:v>
                </c:pt>
                <c:pt idx="121">
                  <c:v>1.1315</c:v>
                </c:pt>
                <c:pt idx="122">
                  <c:v>1.0611999999999995</c:v>
                </c:pt>
                <c:pt idx="123">
                  <c:v>1.0254999999999996</c:v>
                </c:pt>
                <c:pt idx="124">
                  <c:v>1.0968</c:v>
                </c:pt>
                <c:pt idx="125">
                  <c:v>1.0274999999999996</c:v>
                </c:pt>
                <c:pt idx="126">
                  <c:v>1.103</c:v>
                </c:pt>
                <c:pt idx="127">
                  <c:v>1.0458999999999996</c:v>
                </c:pt>
                <c:pt idx="128">
                  <c:v>1.054</c:v>
                </c:pt>
                <c:pt idx="129">
                  <c:v>1.0692999999999995</c:v>
                </c:pt>
                <c:pt idx="130">
                  <c:v>1.157</c:v>
                </c:pt>
                <c:pt idx="131">
                  <c:v>1.0753999999999995</c:v>
                </c:pt>
                <c:pt idx="132">
                  <c:v>1.1427</c:v>
                </c:pt>
                <c:pt idx="133">
                  <c:v>1.0468999999999995</c:v>
                </c:pt>
                <c:pt idx="134">
                  <c:v>0.96530000000000005</c:v>
                </c:pt>
                <c:pt idx="135">
                  <c:v>1.0622</c:v>
                </c:pt>
                <c:pt idx="136">
                  <c:v>1.0835999999999995</c:v>
                </c:pt>
                <c:pt idx="137">
                  <c:v>1.1040000000000001</c:v>
                </c:pt>
                <c:pt idx="138">
                  <c:v>1.1111</c:v>
                </c:pt>
                <c:pt idx="139">
                  <c:v>1.1009</c:v>
                </c:pt>
                <c:pt idx="140">
                  <c:v>0.98060000000000003</c:v>
                </c:pt>
                <c:pt idx="141">
                  <c:v>1.1018999999999997</c:v>
                </c:pt>
                <c:pt idx="142">
                  <c:v>1.0978999999999997</c:v>
                </c:pt>
                <c:pt idx="143">
                  <c:v>1.0274999999999996</c:v>
                </c:pt>
                <c:pt idx="144">
                  <c:v>1.0061</c:v>
                </c:pt>
                <c:pt idx="145">
                  <c:v>0.98670000000000002</c:v>
                </c:pt>
                <c:pt idx="146">
                  <c:v>1.1416999999999995</c:v>
                </c:pt>
                <c:pt idx="147">
                  <c:v>1.0143</c:v>
                </c:pt>
                <c:pt idx="148">
                  <c:v>1.105</c:v>
                </c:pt>
                <c:pt idx="149">
                  <c:v>1.0132999999999996</c:v>
                </c:pt>
                <c:pt idx="150">
                  <c:v>1.1346000000000001</c:v>
                </c:pt>
                <c:pt idx="151">
                  <c:v>1.0091999999999997</c:v>
                </c:pt>
                <c:pt idx="152">
                  <c:v>1.0224</c:v>
                </c:pt>
                <c:pt idx="153">
                  <c:v>1.0631999999999995</c:v>
                </c:pt>
                <c:pt idx="154">
                  <c:v>1.1427</c:v>
                </c:pt>
                <c:pt idx="155">
                  <c:v>1.0549999999999995</c:v>
                </c:pt>
                <c:pt idx="156">
                  <c:v>1.0306</c:v>
                </c:pt>
                <c:pt idx="157">
                  <c:v>1.0274999999999996</c:v>
                </c:pt>
                <c:pt idx="158">
                  <c:v>1.1416999999999995</c:v>
                </c:pt>
                <c:pt idx="159">
                  <c:v>1.0082</c:v>
                </c:pt>
                <c:pt idx="160">
                  <c:v>1.1274</c:v>
                </c:pt>
                <c:pt idx="161">
                  <c:v>1.0376999999999996</c:v>
                </c:pt>
                <c:pt idx="162">
                  <c:v>1.105</c:v>
                </c:pt>
                <c:pt idx="163">
                  <c:v>0.99390000000000001</c:v>
                </c:pt>
                <c:pt idx="164">
                  <c:v>1.1274</c:v>
                </c:pt>
                <c:pt idx="165">
                  <c:v>1.0846</c:v>
                </c:pt>
                <c:pt idx="166">
                  <c:v>1.0896999999999994</c:v>
                </c:pt>
                <c:pt idx="167">
                  <c:v>1.0111999999999997</c:v>
                </c:pt>
                <c:pt idx="168">
                  <c:v>0.98470000000000002</c:v>
                </c:pt>
                <c:pt idx="169">
                  <c:v>1.0998999999999997</c:v>
                </c:pt>
                <c:pt idx="170">
                  <c:v>0.9929</c:v>
                </c:pt>
                <c:pt idx="171">
                  <c:v>1.1396999999999995</c:v>
                </c:pt>
                <c:pt idx="172">
                  <c:v>1.1305000000000001</c:v>
                </c:pt>
                <c:pt idx="173">
                  <c:v>0.94799999999999995</c:v>
                </c:pt>
                <c:pt idx="174">
                  <c:v>1.0826</c:v>
                </c:pt>
                <c:pt idx="175">
                  <c:v>1.0111999999999997</c:v>
                </c:pt>
                <c:pt idx="176">
                  <c:v>1.0968</c:v>
                </c:pt>
                <c:pt idx="177">
                  <c:v>1.103</c:v>
                </c:pt>
                <c:pt idx="178">
                  <c:v>1.0744</c:v>
                </c:pt>
                <c:pt idx="179">
                  <c:v>1.0601</c:v>
                </c:pt>
                <c:pt idx="180">
                  <c:v>1.1497999999999995</c:v>
                </c:pt>
                <c:pt idx="181">
                  <c:v>1.1305000000000001</c:v>
                </c:pt>
                <c:pt idx="182">
                  <c:v>1.1213</c:v>
                </c:pt>
                <c:pt idx="183">
                  <c:v>1.0376999999999996</c:v>
                </c:pt>
                <c:pt idx="184">
                  <c:v>0.99080000000000001</c:v>
                </c:pt>
                <c:pt idx="185">
                  <c:v>1.1457999999999995</c:v>
                </c:pt>
                <c:pt idx="186">
                  <c:v>1.1018999999999997</c:v>
                </c:pt>
                <c:pt idx="187">
                  <c:v>0.99690000000000001</c:v>
                </c:pt>
                <c:pt idx="188">
                  <c:v>1.1182000000000001</c:v>
                </c:pt>
                <c:pt idx="189">
                  <c:v>1.0478999999999996</c:v>
                </c:pt>
                <c:pt idx="190">
                  <c:v>1.1488</c:v>
                </c:pt>
                <c:pt idx="191">
                  <c:v>1.0265</c:v>
                </c:pt>
                <c:pt idx="192">
                  <c:v>1.1509</c:v>
                </c:pt>
                <c:pt idx="193">
                  <c:v>1.1477999999999995</c:v>
                </c:pt>
                <c:pt idx="194">
                  <c:v>1.1254</c:v>
                </c:pt>
                <c:pt idx="195">
                  <c:v>1.1018999999999997</c:v>
                </c:pt>
                <c:pt idx="196">
                  <c:v>1.0785</c:v>
                </c:pt>
                <c:pt idx="197">
                  <c:v>1.1193</c:v>
                </c:pt>
                <c:pt idx="198">
                  <c:v>0.97660000000000025</c:v>
                </c:pt>
                <c:pt idx="199">
                  <c:v>1.1549</c:v>
                </c:pt>
                <c:pt idx="200">
                  <c:v>1.0183</c:v>
                </c:pt>
                <c:pt idx="201">
                  <c:v>1.0733999999999995</c:v>
                </c:pt>
                <c:pt idx="202">
                  <c:v>1.0326</c:v>
                </c:pt>
                <c:pt idx="203">
                  <c:v>1.1427</c:v>
                </c:pt>
                <c:pt idx="204">
                  <c:v>1.0683</c:v>
                </c:pt>
                <c:pt idx="205">
                  <c:v>1.0785</c:v>
                </c:pt>
                <c:pt idx="206">
                  <c:v>1.1713</c:v>
                </c:pt>
                <c:pt idx="207">
                  <c:v>1.1203000000000001</c:v>
                </c:pt>
                <c:pt idx="208">
                  <c:v>1.0928</c:v>
                </c:pt>
                <c:pt idx="209">
                  <c:v>0.98270000000000002</c:v>
                </c:pt>
                <c:pt idx="210">
                  <c:v>1.1264000000000001</c:v>
                </c:pt>
                <c:pt idx="211">
                  <c:v>1.1538999999999995</c:v>
                </c:pt>
                <c:pt idx="212">
                  <c:v>1.054</c:v>
                </c:pt>
                <c:pt idx="213">
                  <c:v>1.1579999999999995</c:v>
                </c:pt>
                <c:pt idx="214">
                  <c:v>1.159</c:v>
                </c:pt>
                <c:pt idx="215">
                  <c:v>1.1407</c:v>
                </c:pt>
                <c:pt idx="216">
                  <c:v>1.1468</c:v>
                </c:pt>
                <c:pt idx="217">
                  <c:v>1.0692999999999995</c:v>
                </c:pt>
                <c:pt idx="218">
                  <c:v>1.1193</c:v>
                </c:pt>
                <c:pt idx="219">
                  <c:v>1.1366000000000001</c:v>
                </c:pt>
                <c:pt idx="220">
                  <c:v>1.1733</c:v>
                </c:pt>
                <c:pt idx="221">
                  <c:v>1.1855</c:v>
                </c:pt>
                <c:pt idx="222">
                  <c:v>1.0785</c:v>
                </c:pt>
                <c:pt idx="223">
                  <c:v>0.97040000000000004</c:v>
                </c:pt>
                <c:pt idx="224">
                  <c:v>1.1611</c:v>
                </c:pt>
                <c:pt idx="225">
                  <c:v>1.0692999999999995</c:v>
                </c:pt>
                <c:pt idx="226">
                  <c:v>1.0478999999999996</c:v>
                </c:pt>
                <c:pt idx="227">
                  <c:v>1.0570999999999995</c:v>
                </c:pt>
                <c:pt idx="228">
                  <c:v>1.0989</c:v>
                </c:pt>
                <c:pt idx="229">
                  <c:v>1.1631</c:v>
                </c:pt>
                <c:pt idx="230">
                  <c:v>1.1254</c:v>
                </c:pt>
                <c:pt idx="231">
                  <c:v>1.0326</c:v>
                </c:pt>
                <c:pt idx="232">
                  <c:v>1.0826</c:v>
                </c:pt>
                <c:pt idx="233">
                  <c:v>1.0448999999999995</c:v>
                </c:pt>
              </c:numCache>
            </c:numRef>
          </c:yVal>
          <c:smooth val="1"/>
        </c:ser>
        <c:axId val="62975360"/>
        <c:axId val="59708928"/>
      </c:scatterChart>
      <c:valAx>
        <c:axId val="62975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</a:t>
                </a:r>
                <a:r>
                  <a:rPr lang="en-US" baseline="0"/>
                  <a:t> of Cycles</a:t>
                </a:r>
                <a:endParaRPr lang="en-US"/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9708928"/>
        <c:crosses val="autoZero"/>
        <c:crossBetween val="midCat"/>
      </c:valAx>
      <c:valAx>
        <c:axId val="597089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Coef.</a:t>
                </a:r>
                <a:r>
                  <a:rPr lang="en-US" baseline="0"/>
                  <a:t> of Friction</a:t>
                </a:r>
                <a:endParaRPr lang="en-US"/>
              </a:p>
            </c:rich>
          </c:tx>
        </c:title>
        <c:numFmt formatCode="General" sourceLinked="1"/>
        <c:tickLblPos val="nextTo"/>
        <c:crossAx val="62975360"/>
        <c:crosses val="autoZero"/>
        <c:crossBetween val="midCat"/>
        <c:majorUnit val="0.2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Tribology Tests on Ti-6Al-4V Samples Against Bone in a Lubricated Environment</a:t>
            </a:r>
            <a:endParaRPr lang="en-US"/>
          </a:p>
        </c:rich>
      </c:tx>
    </c:title>
    <c:plotArea>
      <c:layout/>
      <c:scatterChart>
        <c:scatterStyle val="smoothMarker"/>
        <c:ser>
          <c:idx val="0"/>
          <c:order val="0"/>
          <c:spPr>
            <a:ln>
              <a:noFill/>
            </a:ln>
          </c:spPr>
          <c:marker>
            <c:symbol val="none"/>
          </c:marker>
          <c:trendline>
            <c:spPr>
              <a:ln w="25400">
                <a:solidFill>
                  <a:schemeClr val="tx1"/>
                </a:solidFill>
              </a:ln>
            </c:spPr>
            <c:trendlineType val="movingAvg"/>
            <c:period val="6"/>
          </c:trendline>
          <c:yVal>
            <c:numRef>
              <c:f>Sheet1!$A$23:$HY$23</c:f>
              <c:numCache>
                <c:formatCode>General</c:formatCode>
                <c:ptCount val="233"/>
                <c:pt idx="0">
                  <c:v>1.2282999999999995</c:v>
                </c:pt>
                <c:pt idx="1">
                  <c:v>1.1193</c:v>
                </c:pt>
                <c:pt idx="2">
                  <c:v>1.1529</c:v>
                </c:pt>
                <c:pt idx="3">
                  <c:v>1.0265</c:v>
                </c:pt>
                <c:pt idx="4">
                  <c:v>1.1386000000000001</c:v>
                </c:pt>
                <c:pt idx="5">
                  <c:v>1.0866</c:v>
                </c:pt>
                <c:pt idx="6">
                  <c:v>1.1457999999999995</c:v>
                </c:pt>
                <c:pt idx="7">
                  <c:v>1.1244000000000001</c:v>
                </c:pt>
                <c:pt idx="8">
                  <c:v>1.0876999999999994</c:v>
                </c:pt>
                <c:pt idx="9">
                  <c:v>1.0397999999999996</c:v>
                </c:pt>
                <c:pt idx="10">
                  <c:v>1.1162000000000001</c:v>
                </c:pt>
                <c:pt idx="11">
                  <c:v>1.0326</c:v>
                </c:pt>
                <c:pt idx="12">
                  <c:v>1.0285</c:v>
                </c:pt>
                <c:pt idx="13">
                  <c:v>1.0009999999999994</c:v>
                </c:pt>
                <c:pt idx="14">
                  <c:v>1.0347</c:v>
                </c:pt>
                <c:pt idx="15">
                  <c:v>1.0683</c:v>
                </c:pt>
                <c:pt idx="16">
                  <c:v>0.98780000000000001</c:v>
                </c:pt>
                <c:pt idx="17">
                  <c:v>1.0152999999999996</c:v>
                </c:pt>
                <c:pt idx="18">
                  <c:v>0.94290000000000018</c:v>
                </c:pt>
                <c:pt idx="19">
                  <c:v>0.92249999999999999</c:v>
                </c:pt>
                <c:pt idx="20">
                  <c:v>0.91339999999999999</c:v>
                </c:pt>
                <c:pt idx="21">
                  <c:v>0.99390000000000001</c:v>
                </c:pt>
                <c:pt idx="22">
                  <c:v>1.0672999999999995</c:v>
                </c:pt>
                <c:pt idx="23">
                  <c:v>1.0091999999999997</c:v>
                </c:pt>
                <c:pt idx="24">
                  <c:v>0.94290000000000018</c:v>
                </c:pt>
                <c:pt idx="25">
                  <c:v>1.002</c:v>
                </c:pt>
                <c:pt idx="26">
                  <c:v>0.94599999999999995</c:v>
                </c:pt>
                <c:pt idx="27">
                  <c:v>0.998</c:v>
                </c:pt>
                <c:pt idx="28">
                  <c:v>0.98470000000000002</c:v>
                </c:pt>
                <c:pt idx="29">
                  <c:v>0.97860000000000025</c:v>
                </c:pt>
                <c:pt idx="30">
                  <c:v>0.88990000000000002</c:v>
                </c:pt>
                <c:pt idx="31">
                  <c:v>0.88990000000000002</c:v>
                </c:pt>
                <c:pt idx="32">
                  <c:v>0.92249999999999999</c:v>
                </c:pt>
                <c:pt idx="33">
                  <c:v>1</c:v>
                </c:pt>
                <c:pt idx="34">
                  <c:v>1.0347</c:v>
                </c:pt>
                <c:pt idx="35">
                  <c:v>1.0295999999999996</c:v>
                </c:pt>
                <c:pt idx="36">
                  <c:v>1.0061</c:v>
                </c:pt>
                <c:pt idx="37">
                  <c:v>1.0367</c:v>
                </c:pt>
                <c:pt idx="38">
                  <c:v>1.0245</c:v>
                </c:pt>
                <c:pt idx="39">
                  <c:v>0.91439999999999999</c:v>
                </c:pt>
                <c:pt idx="40">
                  <c:v>0.90010000000000001</c:v>
                </c:pt>
                <c:pt idx="41">
                  <c:v>0.88890000000000002</c:v>
                </c:pt>
                <c:pt idx="42">
                  <c:v>1.0152999999999996</c:v>
                </c:pt>
                <c:pt idx="43">
                  <c:v>0.97250000000000003</c:v>
                </c:pt>
                <c:pt idx="44">
                  <c:v>0.88990000000000002</c:v>
                </c:pt>
                <c:pt idx="45">
                  <c:v>0.95509999999999995</c:v>
                </c:pt>
                <c:pt idx="46">
                  <c:v>1.0224</c:v>
                </c:pt>
                <c:pt idx="47">
                  <c:v>0.91339999999999999</c:v>
                </c:pt>
                <c:pt idx="48">
                  <c:v>0.87560000000000038</c:v>
                </c:pt>
                <c:pt idx="49">
                  <c:v>0.88690000000000002</c:v>
                </c:pt>
                <c:pt idx="50">
                  <c:v>0.97250000000000003</c:v>
                </c:pt>
                <c:pt idx="51">
                  <c:v>0.92970000000000019</c:v>
                </c:pt>
                <c:pt idx="52">
                  <c:v>0.95920000000000005</c:v>
                </c:pt>
                <c:pt idx="53">
                  <c:v>0.99390000000000001</c:v>
                </c:pt>
                <c:pt idx="54">
                  <c:v>0.97660000000000025</c:v>
                </c:pt>
                <c:pt idx="55">
                  <c:v>0.96330000000000005</c:v>
                </c:pt>
                <c:pt idx="56">
                  <c:v>0.89810000000000001</c:v>
                </c:pt>
                <c:pt idx="57">
                  <c:v>0.91949999999999998</c:v>
                </c:pt>
                <c:pt idx="58">
                  <c:v>0.93880000000000019</c:v>
                </c:pt>
                <c:pt idx="59">
                  <c:v>0.99690000000000001</c:v>
                </c:pt>
                <c:pt idx="60">
                  <c:v>1.0082</c:v>
                </c:pt>
                <c:pt idx="61">
                  <c:v>1.0050999999999997</c:v>
                </c:pt>
                <c:pt idx="62">
                  <c:v>0.92970000000000019</c:v>
                </c:pt>
                <c:pt idx="63">
                  <c:v>0.92970000000000019</c:v>
                </c:pt>
                <c:pt idx="64">
                  <c:v>0.93880000000000019</c:v>
                </c:pt>
                <c:pt idx="65">
                  <c:v>0.89810000000000001</c:v>
                </c:pt>
                <c:pt idx="66">
                  <c:v>0.94499999999999995</c:v>
                </c:pt>
                <c:pt idx="67">
                  <c:v>0.9123</c:v>
                </c:pt>
                <c:pt idx="68">
                  <c:v>0.89300000000000002</c:v>
                </c:pt>
                <c:pt idx="69">
                  <c:v>0.92559999999999998</c:v>
                </c:pt>
                <c:pt idx="70">
                  <c:v>0.94390000000000018</c:v>
                </c:pt>
                <c:pt idx="71">
                  <c:v>0.97960000000000025</c:v>
                </c:pt>
                <c:pt idx="72">
                  <c:v>0.90720000000000001</c:v>
                </c:pt>
                <c:pt idx="73">
                  <c:v>0.89810000000000001</c:v>
                </c:pt>
                <c:pt idx="74">
                  <c:v>0.96530000000000005</c:v>
                </c:pt>
                <c:pt idx="75">
                  <c:v>0.89910000000000001</c:v>
                </c:pt>
                <c:pt idx="76">
                  <c:v>0.97450000000000003</c:v>
                </c:pt>
                <c:pt idx="77">
                  <c:v>0.87870000000000026</c:v>
                </c:pt>
                <c:pt idx="78">
                  <c:v>1.0122</c:v>
                </c:pt>
                <c:pt idx="79">
                  <c:v>1.0172999999999996</c:v>
                </c:pt>
                <c:pt idx="80">
                  <c:v>1.0070999999999997</c:v>
                </c:pt>
                <c:pt idx="81">
                  <c:v>1.0407999999999995</c:v>
                </c:pt>
                <c:pt idx="82">
                  <c:v>1.0581</c:v>
                </c:pt>
                <c:pt idx="83">
                  <c:v>0.97550000000000003</c:v>
                </c:pt>
                <c:pt idx="84">
                  <c:v>0.9093</c:v>
                </c:pt>
                <c:pt idx="85">
                  <c:v>0.97150000000000003</c:v>
                </c:pt>
                <c:pt idx="86">
                  <c:v>1.0561</c:v>
                </c:pt>
                <c:pt idx="87">
                  <c:v>0.93990000000000018</c:v>
                </c:pt>
                <c:pt idx="88">
                  <c:v>0.95109999999999995</c:v>
                </c:pt>
                <c:pt idx="89">
                  <c:v>0.95720000000000005</c:v>
                </c:pt>
                <c:pt idx="90">
                  <c:v>0.88580000000000003</c:v>
                </c:pt>
                <c:pt idx="91">
                  <c:v>1.0765</c:v>
                </c:pt>
                <c:pt idx="92">
                  <c:v>0.90110000000000001</c:v>
                </c:pt>
                <c:pt idx="93">
                  <c:v>1.0458999999999996</c:v>
                </c:pt>
                <c:pt idx="94">
                  <c:v>0.98270000000000002</c:v>
                </c:pt>
                <c:pt idx="95">
                  <c:v>0.95409999999999995</c:v>
                </c:pt>
                <c:pt idx="96">
                  <c:v>1.0590999999999995</c:v>
                </c:pt>
                <c:pt idx="97">
                  <c:v>1.103</c:v>
                </c:pt>
                <c:pt idx="98">
                  <c:v>1.0437999999999996</c:v>
                </c:pt>
                <c:pt idx="99">
                  <c:v>1.0724</c:v>
                </c:pt>
                <c:pt idx="100">
                  <c:v>1.0315999999999996</c:v>
                </c:pt>
                <c:pt idx="101">
                  <c:v>0.9113</c:v>
                </c:pt>
                <c:pt idx="102">
                  <c:v>1.0570999999999995</c:v>
                </c:pt>
                <c:pt idx="103">
                  <c:v>0.98060000000000003</c:v>
                </c:pt>
                <c:pt idx="104">
                  <c:v>1.0306</c:v>
                </c:pt>
                <c:pt idx="105">
                  <c:v>0.96230000000000004</c:v>
                </c:pt>
                <c:pt idx="106">
                  <c:v>1.0132999999999996</c:v>
                </c:pt>
                <c:pt idx="107">
                  <c:v>1.0387</c:v>
                </c:pt>
                <c:pt idx="108">
                  <c:v>0.89190000000000003</c:v>
                </c:pt>
                <c:pt idx="109">
                  <c:v>1.0887</c:v>
                </c:pt>
                <c:pt idx="110">
                  <c:v>1.0488999999999995</c:v>
                </c:pt>
                <c:pt idx="111">
                  <c:v>0.99180000000000001</c:v>
                </c:pt>
                <c:pt idx="112">
                  <c:v>1.0855999999999995</c:v>
                </c:pt>
                <c:pt idx="113">
                  <c:v>1.0488999999999995</c:v>
                </c:pt>
                <c:pt idx="114">
                  <c:v>0.89910000000000001</c:v>
                </c:pt>
                <c:pt idx="115">
                  <c:v>0.9032</c:v>
                </c:pt>
                <c:pt idx="116">
                  <c:v>1.1040000000000001</c:v>
                </c:pt>
                <c:pt idx="117">
                  <c:v>1.0774999999999995</c:v>
                </c:pt>
                <c:pt idx="118">
                  <c:v>1.1284000000000001</c:v>
                </c:pt>
                <c:pt idx="119">
                  <c:v>1.1468</c:v>
                </c:pt>
                <c:pt idx="120">
                  <c:v>1.0724</c:v>
                </c:pt>
                <c:pt idx="121">
                  <c:v>0.96640000000000004</c:v>
                </c:pt>
                <c:pt idx="122">
                  <c:v>0.96020000000000005</c:v>
                </c:pt>
                <c:pt idx="123">
                  <c:v>1.0866</c:v>
                </c:pt>
                <c:pt idx="124">
                  <c:v>1.0774999999999995</c:v>
                </c:pt>
                <c:pt idx="125">
                  <c:v>1.0315999999999996</c:v>
                </c:pt>
                <c:pt idx="126">
                  <c:v>1.0315999999999996</c:v>
                </c:pt>
                <c:pt idx="127">
                  <c:v>1.0204</c:v>
                </c:pt>
                <c:pt idx="128">
                  <c:v>1.1142000000000001</c:v>
                </c:pt>
                <c:pt idx="129">
                  <c:v>0.9103</c:v>
                </c:pt>
                <c:pt idx="130">
                  <c:v>1.0061</c:v>
                </c:pt>
                <c:pt idx="131">
                  <c:v>0.9083</c:v>
                </c:pt>
                <c:pt idx="132">
                  <c:v>1.0916999999999994</c:v>
                </c:pt>
                <c:pt idx="133">
                  <c:v>1.0009999999999994</c:v>
                </c:pt>
                <c:pt idx="134">
                  <c:v>0.98060000000000003</c:v>
                </c:pt>
                <c:pt idx="135">
                  <c:v>1.1081000000000001</c:v>
                </c:pt>
                <c:pt idx="136">
                  <c:v>0.90110000000000001</c:v>
                </c:pt>
                <c:pt idx="137">
                  <c:v>1.0009999999999994</c:v>
                </c:pt>
                <c:pt idx="138">
                  <c:v>1.0957999999999997</c:v>
                </c:pt>
                <c:pt idx="139">
                  <c:v>1.0407999999999995</c:v>
                </c:pt>
                <c:pt idx="140">
                  <c:v>0.99490000000000001</c:v>
                </c:pt>
                <c:pt idx="141">
                  <c:v>1.0733999999999995</c:v>
                </c:pt>
                <c:pt idx="142">
                  <c:v>0.96020000000000005</c:v>
                </c:pt>
                <c:pt idx="143">
                  <c:v>1.0082</c:v>
                </c:pt>
                <c:pt idx="144">
                  <c:v>1.0367</c:v>
                </c:pt>
                <c:pt idx="145">
                  <c:v>1.0570999999999995</c:v>
                </c:pt>
                <c:pt idx="146">
                  <c:v>1.1203000000000001</c:v>
                </c:pt>
                <c:pt idx="147">
                  <c:v>1.1060000000000001</c:v>
                </c:pt>
                <c:pt idx="148">
                  <c:v>1.0549999999999995</c:v>
                </c:pt>
                <c:pt idx="149">
                  <c:v>0.96940000000000004</c:v>
                </c:pt>
                <c:pt idx="150">
                  <c:v>0.99390000000000001</c:v>
                </c:pt>
                <c:pt idx="151">
                  <c:v>1.0437999999999996</c:v>
                </c:pt>
                <c:pt idx="152">
                  <c:v>0.999</c:v>
                </c:pt>
                <c:pt idx="153">
                  <c:v>1.0998999999999997</c:v>
                </c:pt>
                <c:pt idx="154">
                  <c:v>0.89910000000000001</c:v>
                </c:pt>
                <c:pt idx="155">
                  <c:v>1.1111</c:v>
                </c:pt>
                <c:pt idx="156">
                  <c:v>1.1040000000000001</c:v>
                </c:pt>
                <c:pt idx="157">
                  <c:v>0.97550000000000003</c:v>
                </c:pt>
                <c:pt idx="158">
                  <c:v>1.1131</c:v>
                </c:pt>
                <c:pt idx="159">
                  <c:v>1.1040000000000001</c:v>
                </c:pt>
                <c:pt idx="160">
                  <c:v>0.999</c:v>
                </c:pt>
                <c:pt idx="161">
                  <c:v>1.0590999999999995</c:v>
                </c:pt>
                <c:pt idx="162">
                  <c:v>1.0703</c:v>
                </c:pt>
                <c:pt idx="163">
                  <c:v>1.0561</c:v>
                </c:pt>
                <c:pt idx="164">
                  <c:v>0.94799999999999995</c:v>
                </c:pt>
                <c:pt idx="165">
                  <c:v>0.79200000000000004</c:v>
                </c:pt>
                <c:pt idx="166">
                  <c:v>0.92659999999999998</c:v>
                </c:pt>
                <c:pt idx="167">
                  <c:v>1.0152999999999996</c:v>
                </c:pt>
                <c:pt idx="168">
                  <c:v>1.0172999999999996</c:v>
                </c:pt>
                <c:pt idx="169">
                  <c:v>0.99690000000000001</c:v>
                </c:pt>
                <c:pt idx="170">
                  <c:v>0.94090000000000018</c:v>
                </c:pt>
                <c:pt idx="171">
                  <c:v>1.0387</c:v>
                </c:pt>
                <c:pt idx="172">
                  <c:v>1.0163</c:v>
                </c:pt>
                <c:pt idx="173">
                  <c:v>1.0928</c:v>
                </c:pt>
                <c:pt idx="174">
                  <c:v>1.0347</c:v>
                </c:pt>
                <c:pt idx="175">
                  <c:v>0.93580000000000019</c:v>
                </c:pt>
                <c:pt idx="176">
                  <c:v>1.0794999999999995</c:v>
                </c:pt>
                <c:pt idx="177">
                  <c:v>0.93880000000000019</c:v>
                </c:pt>
                <c:pt idx="178">
                  <c:v>1.0622</c:v>
                </c:pt>
                <c:pt idx="179">
                  <c:v>0.9052</c:v>
                </c:pt>
                <c:pt idx="180">
                  <c:v>0.99590000000000001</c:v>
                </c:pt>
                <c:pt idx="181">
                  <c:v>1.0855999999999995</c:v>
                </c:pt>
                <c:pt idx="182">
                  <c:v>1.0978999999999997</c:v>
                </c:pt>
                <c:pt idx="183">
                  <c:v>0.97250000000000003</c:v>
                </c:pt>
                <c:pt idx="184">
                  <c:v>1.1018999999999997</c:v>
                </c:pt>
                <c:pt idx="185">
                  <c:v>0.99180000000000001</c:v>
                </c:pt>
                <c:pt idx="186">
                  <c:v>0.96230000000000004</c:v>
                </c:pt>
                <c:pt idx="187">
                  <c:v>0.9083</c:v>
                </c:pt>
                <c:pt idx="188">
                  <c:v>1.0529999999999995</c:v>
                </c:pt>
                <c:pt idx="189">
                  <c:v>0.94090000000000018</c:v>
                </c:pt>
                <c:pt idx="190">
                  <c:v>0.92859999999999998</c:v>
                </c:pt>
                <c:pt idx="191">
                  <c:v>0.94899999999999995</c:v>
                </c:pt>
                <c:pt idx="192">
                  <c:v>1.0458999999999996</c:v>
                </c:pt>
                <c:pt idx="193">
                  <c:v>0.95620000000000005</c:v>
                </c:pt>
                <c:pt idx="194">
                  <c:v>1.0397999999999996</c:v>
                </c:pt>
                <c:pt idx="195">
                  <c:v>0.95820000000000005</c:v>
                </c:pt>
                <c:pt idx="196">
                  <c:v>0.93680000000000019</c:v>
                </c:pt>
                <c:pt idx="197">
                  <c:v>0.98880000000000001</c:v>
                </c:pt>
                <c:pt idx="198">
                  <c:v>1.0082</c:v>
                </c:pt>
                <c:pt idx="199">
                  <c:v>0.97860000000000025</c:v>
                </c:pt>
                <c:pt idx="200">
                  <c:v>1.0753999999999995</c:v>
                </c:pt>
                <c:pt idx="201">
                  <c:v>1.0826</c:v>
                </c:pt>
                <c:pt idx="202">
                  <c:v>0.98670000000000002</c:v>
                </c:pt>
                <c:pt idx="203">
                  <c:v>1.0009999999999994</c:v>
                </c:pt>
                <c:pt idx="204">
                  <c:v>0.9083</c:v>
                </c:pt>
                <c:pt idx="205">
                  <c:v>0.97550000000000003</c:v>
                </c:pt>
                <c:pt idx="206">
                  <c:v>1.0070999999999997</c:v>
                </c:pt>
                <c:pt idx="207">
                  <c:v>0.92659999999999998</c:v>
                </c:pt>
                <c:pt idx="208">
                  <c:v>1.0315999999999996</c:v>
                </c:pt>
                <c:pt idx="209">
                  <c:v>1.0326</c:v>
                </c:pt>
                <c:pt idx="210">
                  <c:v>1.0274999999999996</c:v>
                </c:pt>
                <c:pt idx="211">
                  <c:v>0.95620000000000005</c:v>
                </c:pt>
                <c:pt idx="212">
                  <c:v>0.94499999999999995</c:v>
                </c:pt>
                <c:pt idx="213">
                  <c:v>0.9093</c:v>
                </c:pt>
                <c:pt idx="214">
                  <c:v>1.0111999999999997</c:v>
                </c:pt>
                <c:pt idx="215">
                  <c:v>1.0122</c:v>
                </c:pt>
                <c:pt idx="216">
                  <c:v>0.97960000000000025</c:v>
                </c:pt>
                <c:pt idx="217">
                  <c:v>0.97550000000000003</c:v>
                </c:pt>
                <c:pt idx="218">
                  <c:v>0.89910000000000001</c:v>
                </c:pt>
                <c:pt idx="219">
                  <c:v>1.002</c:v>
                </c:pt>
                <c:pt idx="220">
                  <c:v>1.0041</c:v>
                </c:pt>
                <c:pt idx="221">
                  <c:v>0.95209999999999995</c:v>
                </c:pt>
                <c:pt idx="222">
                  <c:v>1.0070999999999997</c:v>
                </c:pt>
                <c:pt idx="223">
                  <c:v>1.0091999999999997</c:v>
                </c:pt>
                <c:pt idx="224">
                  <c:v>1.0163</c:v>
                </c:pt>
                <c:pt idx="225">
                  <c:v>0.93990000000000018</c:v>
                </c:pt>
                <c:pt idx="226">
                  <c:v>0.91639999999999999</c:v>
                </c:pt>
                <c:pt idx="227">
                  <c:v>1</c:v>
                </c:pt>
                <c:pt idx="228">
                  <c:v>0.94090000000000018</c:v>
                </c:pt>
                <c:pt idx="229">
                  <c:v>0.89910000000000001</c:v>
                </c:pt>
                <c:pt idx="230">
                  <c:v>0.96740000000000004</c:v>
                </c:pt>
                <c:pt idx="231">
                  <c:v>0.87260000000000026</c:v>
                </c:pt>
                <c:pt idx="232">
                  <c:v>0.88580000000000003</c:v>
                </c:pt>
              </c:numCache>
            </c:numRef>
          </c:yVal>
          <c:smooth val="1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chemeClr val="accent6"/>
                </a:solidFill>
              </a:ln>
            </c:spPr>
            <c:trendlineType val="movingAvg"/>
            <c:period val="6"/>
          </c:trendline>
          <c:yVal>
            <c:numRef>
              <c:f>Sheet1!$A$24:$HY$24</c:f>
              <c:numCache>
                <c:formatCode>General</c:formatCode>
                <c:ptCount val="233"/>
                <c:pt idx="0">
                  <c:v>0.92759999999999998</c:v>
                </c:pt>
                <c:pt idx="1">
                  <c:v>0.97350000000000003</c:v>
                </c:pt>
                <c:pt idx="2">
                  <c:v>1.1152</c:v>
                </c:pt>
                <c:pt idx="3">
                  <c:v>1.0488999999999995</c:v>
                </c:pt>
                <c:pt idx="4">
                  <c:v>1.1091</c:v>
                </c:pt>
                <c:pt idx="5">
                  <c:v>1.2089999999999996</c:v>
                </c:pt>
                <c:pt idx="6">
                  <c:v>1.1233</c:v>
                </c:pt>
                <c:pt idx="7">
                  <c:v>1.1355999999999995</c:v>
                </c:pt>
                <c:pt idx="8">
                  <c:v>1.0488999999999995</c:v>
                </c:pt>
                <c:pt idx="9">
                  <c:v>0.99490000000000001</c:v>
                </c:pt>
                <c:pt idx="10">
                  <c:v>1.0183</c:v>
                </c:pt>
                <c:pt idx="11">
                  <c:v>1.0204</c:v>
                </c:pt>
                <c:pt idx="12">
                  <c:v>0.93780000000000019</c:v>
                </c:pt>
                <c:pt idx="13">
                  <c:v>1.1549</c:v>
                </c:pt>
                <c:pt idx="14">
                  <c:v>1.0835999999999995</c:v>
                </c:pt>
                <c:pt idx="15">
                  <c:v>1.1284000000000001</c:v>
                </c:pt>
                <c:pt idx="16">
                  <c:v>1.052</c:v>
                </c:pt>
                <c:pt idx="17">
                  <c:v>0.92659999999999998</c:v>
                </c:pt>
                <c:pt idx="18">
                  <c:v>1.1131</c:v>
                </c:pt>
                <c:pt idx="19">
                  <c:v>0.95820000000000005</c:v>
                </c:pt>
                <c:pt idx="20">
                  <c:v>1.0774999999999995</c:v>
                </c:pt>
                <c:pt idx="21">
                  <c:v>0.9929</c:v>
                </c:pt>
                <c:pt idx="22">
                  <c:v>1.0163</c:v>
                </c:pt>
                <c:pt idx="23">
                  <c:v>1.0387</c:v>
                </c:pt>
                <c:pt idx="24">
                  <c:v>1.0122</c:v>
                </c:pt>
                <c:pt idx="25">
                  <c:v>1.0265</c:v>
                </c:pt>
                <c:pt idx="26">
                  <c:v>1.0213999999999996</c:v>
                </c:pt>
                <c:pt idx="27">
                  <c:v>1.0724</c:v>
                </c:pt>
                <c:pt idx="28">
                  <c:v>0.86029999999999995</c:v>
                </c:pt>
                <c:pt idx="29">
                  <c:v>1.0326</c:v>
                </c:pt>
                <c:pt idx="30">
                  <c:v>1.0274999999999996</c:v>
                </c:pt>
                <c:pt idx="31">
                  <c:v>0.91949999999999998</c:v>
                </c:pt>
                <c:pt idx="32">
                  <c:v>1.0498999999999996</c:v>
                </c:pt>
                <c:pt idx="33">
                  <c:v>0.98780000000000001</c:v>
                </c:pt>
                <c:pt idx="34">
                  <c:v>0.99080000000000001</c:v>
                </c:pt>
                <c:pt idx="35">
                  <c:v>0.95309999999999995</c:v>
                </c:pt>
                <c:pt idx="36">
                  <c:v>0.92759999999999998</c:v>
                </c:pt>
                <c:pt idx="37">
                  <c:v>1.0387</c:v>
                </c:pt>
                <c:pt idx="38">
                  <c:v>0.9337000000000002</c:v>
                </c:pt>
                <c:pt idx="39">
                  <c:v>0.99490000000000001</c:v>
                </c:pt>
                <c:pt idx="40">
                  <c:v>0.9042</c:v>
                </c:pt>
                <c:pt idx="41">
                  <c:v>0.84510000000000018</c:v>
                </c:pt>
                <c:pt idx="42">
                  <c:v>0.93680000000000019</c:v>
                </c:pt>
                <c:pt idx="43">
                  <c:v>0.93680000000000019</c:v>
                </c:pt>
                <c:pt idx="44">
                  <c:v>0.94090000000000018</c:v>
                </c:pt>
                <c:pt idx="45">
                  <c:v>0.89700000000000002</c:v>
                </c:pt>
                <c:pt idx="46">
                  <c:v>0.91949999999999998</c:v>
                </c:pt>
                <c:pt idx="47">
                  <c:v>0.99080000000000001</c:v>
                </c:pt>
                <c:pt idx="48">
                  <c:v>0.92659999999999998</c:v>
                </c:pt>
                <c:pt idx="49">
                  <c:v>1.1091</c:v>
                </c:pt>
                <c:pt idx="50">
                  <c:v>1.1559999999999995</c:v>
                </c:pt>
                <c:pt idx="51">
                  <c:v>1.1518999999999995</c:v>
                </c:pt>
                <c:pt idx="52">
                  <c:v>1.1611</c:v>
                </c:pt>
                <c:pt idx="53">
                  <c:v>1.1742999999999999</c:v>
                </c:pt>
                <c:pt idx="54">
                  <c:v>1</c:v>
                </c:pt>
                <c:pt idx="55">
                  <c:v>0.98570000000000002</c:v>
                </c:pt>
                <c:pt idx="56">
                  <c:v>1.0397999999999996</c:v>
                </c:pt>
                <c:pt idx="57">
                  <c:v>1.1152</c:v>
                </c:pt>
                <c:pt idx="58">
                  <c:v>0.96330000000000005</c:v>
                </c:pt>
                <c:pt idx="59">
                  <c:v>0.97150000000000003</c:v>
                </c:pt>
                <c:pt idx="60">
                  <c:v>0.94390000000000018</c:v>
                </c:pt>
                <c:pt idx="61">
                  <c:v>1.0285</c:v>
                </c:pt>
                <c:pt idx="62">
                  <c:v>1.0132999999999996</c:v>
                </c:pt>
                <c:pt idx="63">
                  <c:v>0.9042</c:v>
                </c:pt>
                <c:pt idx="64">
                  <c:v>0.90620000000000001</c:v>
                </c:pt>
                <c:pt idx="65">
                  <c:v>1.1091</c:v>
                </c:pt>
                <c:pt idx="66">
                  <c:v>1.0478999999999996</c:v>
                </c:pt>
                <c:pt idx="67">
                  <c:v>1.0111999999999997</c:v>
                </c:pt>
                <c:pt idx="68">
                  <c:v>1.0183</c:v>
                </c:pt>
                <c:pt idx="69">
                  <c:v>1.0468999999999995</c:v>
                </c:pt>
                <c:pt idx="70">
                  <c:v>1.0794999999999995</c:v>
                </c:pt>
                <c:pt idx="71">
                  <c:v>1.0427999999999995</c:v>
                </c:pt>
                <c:pt idx="72">
                  <c:v>1.1468</c:v>
                </c:pt>
                <c:pt idx="73">
                  <c:v>1.0622</c:v>
                </c:pt>
                <c:pt idx="74">
                  <c:v>1.1436999999999995</c:v>
                </c:pt>
                <c:pt idx="75">
                  <c:v>1.1162000000000001</c:v>
                </c:pt>
                <c:pt idx="76">
                  <c:v>1.1346000000000001</c:v>
                </c:pt>
                <c:pt idx="77">
                  <c:v>1.0143</c:v>
                </c:pt>
                <c:pt idx="78">
                  <c:v>1.0561</c:v>
                </c:pt>
                <c:pt idx="79">
                  <c:v>0.97760000000000025</c:v>
                </c:pt>
                <c:pt idx="80">
                  <c:v>1.0876999999999994</c:v>
                </c:pt>
                <c:pt idx="81">
                  <c:v>1.0907</c:v>
                </c:pt>
                <c:pt idx="82">
                  <c:v>1.054</c:v>
                </c:pt>
                <c:pt idx="83">
                  <c:v>1.0417999999999996</c:v>
                </c:pt>
                <c:pt idx="84">
                  <c:v>1.0896999999999994</c:v>
                </c:pt>
                <c:pt idx="85">
                  <c:v>1.0315999999999996</c:v>
                </c:pt>
                <c:pt idx="86">
                  <c:v>1.0957999999999997</c:v>
                </c:pt>
                <c:pt idx="87">
                  <c:v>1.0876999999999994</c:v>
                </c:pt>
                <c:pt idx="88">
                  <c:v>0.93880000000000019</c:v>
                </c:pt>
                <c:pt idx="89">
                  <c:v>1.1305000000000001</c:v>
                </c:pt>
                <c:pt idx="90">
                  <c:v>0.89810000000000001</c:v>
                </c:pt>
                <c:pt idx="91">
                  <c:v>1.1407</c:v>
                </c:pt>
                <c:pt idx="92">
                  <c:v>0.96020000000000005</c:v>
                </c:pt>
                <c:pt idx="93">
                  <c:v>0.98270000000000002</c:v>
                </c:pt>
                <c:pt idx="94">
                  <c:v>1.1182000000000001</c:v>
                </c:pt>
                <c:pt idx="95">
                  <c:v>1.0082</c:v>
                </c:pt>
                <c:pt idx="96">
                  <c:v>1.0488999999999995</c:v>
                </c:pt>
                <c:pt idx="97">
                  <c:v>0.92659999999999998</c:v>
                </c:pt>
                <c:pt idx="98">
                  <c:v>0.97550000000000003</c:v>
                </c:pt>
                <c:pt idx="99">
                  <c:v>1.0692999999999995</c:v>
                </c:pt>
                <c:pt idx="100">
                  <c:v>0.93780000000000019</c:v>
                </c:pt>
                <c:pt idx="101">
                  <c:v>1.0132999999999996</c:v>
                </c:pt>
                <c:pt idx="102">
                  <c:v>0.86029999999999995</c:v>
                </c:pt>
                <c:pt idx="103">
                  <c:v>1.0509999999999995</c:v>
                </c:pt>
                <c:pt idx="104">
                  <c:v>0.97150000000000003</c:v>
                </c:pt>
                <c:pt idx="105">
                  <c:v>1.0295999999999996</c:v>
                </c:pt>
                <c:pt idx="106">
                  <c:v>1.0570999999999995</c:v>
                </c:pt>
                <c:pt idx="107">
                  <c:v>0.95309999999999995</c:v>
                </c:pt>
                <c:pt idx="108">
                  <c:v>0.94499999999999995</c:v>
                </c:pt>
                <c:pt idx="109">
                  <c:v>0.85520000000000018</c:v>
                </c:pt>
                <c:pt idx="110">
                  <c:v>1</c:v>
                </c:pt>
                <c:pt idx="111">
                  <c:v>0.98570000000000002</c:v>
                </c:pt>
                <c:pt idx="112">
                  <c:v>0.85829999999999995</c:v>
                </c:pt>
                <c:pt idx="113">
                  <c:v>0.90620000000000001</c:v>
                </c:pt>
                <c:pt idx="114">
                  <c:v>0.9929</c:v>
                </c:pt>
                <c:pt idx="115">
                  <c:v>0.97040000000000004</c:v>
                </c:pt>
                <c:pt idx="116">
                  <c:v>0.90620000000000001</c:v>
                </c:pt>
                <c:pt idx="117">
                  <c:v>0.99690000000000001</c:v>
                </c:pt>
                <c:pt idx="118">
                  <c:v>0.9052</c:v>
                </c:pt>
                <c:pt idx="119">
                  <c:v>0.88070000000000004</c:v>
                </c:pt>
                <c:pt idx="120">
                  <c:v>0.97760000000000025</c:v>
                </c:pt>
                <c:pt idx="121">
                  <c:v>0.95009999999999994</c:v>
                </c:pt>
                <c:pt idx="122">
                  <c:v>1.0295999999999996</c:v>
                </c:pt>
                <c:pt idx="123">
                  <c:v>0.86029999999999995</c:v>
                </c:pt>
                <c:pt idx="124">
                  <c:v>1.0347</c:v>
                </c:pt>
                <c:pt idx="125">
                  <c:v>0.98780000000000001</c:v>
                </c:pt>
                <c:pt idx="126">
                  <c:v>0.99590000000000001</c:v>
                </c:pt>
                <c:pt idx="127">
                  <c:v>1.0448999999999995</c:v>
                </c:pt>
                <c:pt idx="128">
                  <c:v>1.0254999999999996</c:v>
                </c:pt>
                <c:pt idx="129">
                  <c:v>1.0061</c:v>
                </c:pt>
                <c:pt idx="130">
                  <c:v>1.1448</c:v>
                </c:pt>
                <c:pt idx="131">
                  <c:v>1.1223000000000001</c:v>
                </c:pt>
                <c:pt idx="132">
                  <c:v>1.1264000000000001</c:v>
                </c:pt>
                <c:pt idx="133">
                  <c:v>1.0814999999999995</c:v>
                </c:pt>
                <c:pt idx="134">
                  <c:v>1.052</c:v>
                </c:pt>
                <c:pt idx="135">
                  <c:v>1.0265</c:v>
                </c:pt>
                <c:pt idx="136">
                  <c:v>1.0478999999999996</c:v>
                </c:pt>
                <c:pt idx="137">
                  <c:v>1.0887</c:v>
                </c:pt>
                <c:pt idx="138">
                  <c:v>0.88690000000000002</c:v>
                </c:pt>
                <c:pt idx="139">
                  <c:v>0.96020000000000005</c:v>
                </c:pt>
                <c:pt idx="140">
                  <c:v>0.89910000000000001</c:v>
                </c:pt>
                <c:pt idx="141">
                  <c:v>0.90010000000000001</c:v>
                </c:pt>
                <c:pt idx="142">
                  <c:v>1.054</c:v>
                </c:pt>
                <c:pt idx="143">
                  <c:v>1.0306</c:v>
                </c:pt>
                <c:pt idx="144">
                  <c:v>1.0265</c:v>
                </c:pt>
                <c:pt idx="145">
                  <c:v>0.99080000000000001</c:v>
                </c:pt>
                <c:pt idx="146">
                  <c:v>1.0030999999999997</c:v>
                </c:pt>
                <c:pt idx="147">
                  <c:v>0.96640000000000004</c:v>
                </c:pt>
                <c:pt idx="148">
                  <c:v>0.95009999999999994</c:v>
                </c:pt>
                <c:pt idx="149">
                  <c:v>0.96530000000000005</c:v>
                </c:pt>
                <c:pt idx="150">
                  <c:v>0.90110000000000001</c:v>
                </c:pt>
                <c:pt idx="151">
                  <c:v>0.94190000000000018</c:v>
                </c:pt>
                <c:pt idx="152">
                  <c:v>0.95720000000000005</c:v>
                </c:pt>
                <c:pt idx="153">
                  <c:v>1.1018999999999997</c:v>
                </c:pt>
                <c:pt idx="154">
                  <c:v>0.95509999999999995</c:v>
                </c:pt>
                <c:pt idx="155">
                  <c:v>1.1386000000000001</c:v>
                </c:pt>
                <c:pt idx="156">
                  <c:v>0.97150000000000003</c:v>
                </c:pt>
                <c:pt idx="157">
                  <c:v>1.1131</c:v>
                </c:pt>
                <c:pt idx="158">
                  <c:v>1.0672999999999995</c:v>
                </c:pt>
                <c:pt idx="159">
                  <c:v>1.0417999999999996</c:v>
                </c:pt>
                <c:pt idx="160">
                  <c:v>1.0437999999999996</c:v>
                </c:pt>
                <c:pt idx="161">
                  <c:v>1.0570999999999995</c:v>
                </c:pt>
                <c:pt idx="162">
                  <c:v>1.0590999999999995</c:v>
                </c:pt>
                <c:pt idx="163">
                  <c:v>1.0794999999999995</c:v>
                </c:pt>
                <c:pt idx="164">
                  <c:v>1.1254</c:v>
                </c:pt>
                <c:pt idx="165">
                  <c:v>1.1018999999999997</c:v>
                </c:pt>
                <c:pt idx="166">
                  <c:v>1.0896999999999994</c:v>
                </c:pt>
                <c:pt idx="167">
                  <c:v>1.1091</c:v>
                </c:pt>
                <c:pt idx="168">
                  <c:v>1.0785</c:v>
                </c:pt>
                <c:pt idx="169">
                  <c:v>1.0050999999999997</c:v>
                </c:pt>
                <c:pt idx="170">
                  <c:v>0.95309999999999995</c:v>
                </c:pt>
                <c:pt idx="171">
                  <c:v>0.96230000000000004</c:v>
                </c:pt>
                <c:pt idx="172">
                  <c:v>0.95209999999999995</c:v>
                </c:pt>
                <c:pt idx="173">
                  <c:v>0.95409999999999995</c:v>
                </c:pt>
                <c:pt idx="174">
                  <c:v>1.0172999999999996</c:v>
                </c:pt>
                <c:pt idx="175">
                  <c:v>1.0009999999999994</c:v>
                </c:pt>
                <c:pt idx="176">
                  <c:v>1.0437999999999996</c:v>
                </c:pt>
                <c:pt idx="177">
                  <c:v>0.82670000000000021</c:v>
                </c:pt>
                <c:pt idx="178">
                  <c:v>1.0998999999999997</c:v>
                </c:pt>
                <c:pt idx="179">
                  <c:v>1.0744</c:v>
                </c:pt>
                <c:pt idx="180">
                  <c:v>1.0733999999999995</c:v>
                </c:pt>
                <c:pt idx="181">
                  <c:v>0.98060000000000003</c:v>
                </c:pt>
                <c:pt idx="182">
                  <c:v>0.96430000000000005</c:v>
                </c:pt>
                <c:pt idx="183">
                  <c:v>1.0866</c:v>
                </c:pt>
                <c:pt idx="184">
                  <c:v>0.98980000000000001</c:v>
                </c:pt>
                <c:pt idx="185">
                  <c:v>0.95009999999999994</c:v>
                </c:pt>
                <c:pt idx="186">
                  <c:v>1.0070999999999997</c:v>
                </c:pt>
                <c:pt idx="187">
                  <c:v>1.0102</c:v>
                </c:pt>
                <c:pt idx="188">
                  <c:v>0.90720000000000001</c:v>
                </c:pt>
                <c:pt idx="189">
                  <c:v>1.0498999999999996</c:v>
                </c:pt>
                <c:pt idx="190">
                  <c:v>0.95620000000000005</c:v>
                </c:pt>
                <c:pt idx="191">
                  <c:v>0.8308000000000002</c:v>
                </c:pt>
                <c:pt idx="192">
                  <c:v>1.002</c:v>
                </c:pt>
                <c:pt idx="193">
                  <c:v>0.93070000000000019</c:v>
                </c:pt>
                <c:pt idx="194">
                  <c:v>0.96840000000000004</c:v>
                </c:pt>
                <c:pt idx="195">
                  <c:v>1.0122</c:v>
                </c:pt>
                <c:pt idx="196">
                  <c:v>0.86029999999999995</c:v>
                </c:pt>
                <c:pt idx="197">
                  <c:v>0.95920000000000005</c:v>
                </c:pt>
                <c:pt idx="198">
                  <c:v>0.97350000000000003</c:v>
                </c:pt>
                <c:pt idx="199">
                  <c:v>0.86950000000000005</c:v>
                </c:pt>
                <c:pt idx="200">
                  <c:v>0.86140000000000005</c:v>
                </c:pt>
                <c:pt idx="201">
                  <c:v>0.89400000000000002</c:v>
                </c:pt>
                <c:pt idx="202">
                  <c:v>0.83280000000000021</c:v>
                </c:pt>
                <c:pt idx="203">
                  <c:v>0.9113</c:v>
                </c:pt>
                <c:pt idx="204">
                  <c:v>0.99180000000000001</c:v>
                </c:pt>
                <c:pt idx="205">
                  <c:v>1.0744</c:v>
                </c:pt>
                <c:pt idx="206">
                  <c:v>1.0274999999999996</c:v>
                </c:pt>
                <c:pt idx="207">
                  <c:v>0.98780000000000001</c:v>
                </c:pt>
                <c:pt idx="208">
                  <c:v>0.97450000000000003</c:v>
                </c:pt>
                <c:pt idx="209">
                  <c:v>1.0030999999999997</c:v>
                </c:pt>
                <c:pt idx="210">
                  <c:v>1.0265</c:v>
                </c:pt>
                <c:pt idx="211">
                  <c:v>1.0245</c:v>
                </c:pt>
                <c:pt idx="212">
                  <c:v>1.0785</c:v>
                </c:pt>
                <c:pt idx="213">
                  <c:v>1.103</c:v>
                </c:pt>
                <c:pt idx="214">
                  <c:v>1.0183</c:v>
                </c:pt>
                <c:pt idx="215">
                  <c:v>1.0916999999999994</c:v>
                </c:pt>
                <c:pt idx="216">
                  <c:v>0.87670000000000026</c:v>
                </c:pt>
                <c:pt idx="217">
                  <c:v>1.1233</c:v>
                </c:pt>
                <c:pt idx="218">
                  <c:v>0.91539999999999999</c:v>
                </c:pt>
                <c:pt idx="219">
                  <c:v>1.0814999999999995</c:v>
                </c:pt>
                <c:pt idx="220">
                  <c:v>0.97860000000000025</c:v>
                </c:pt>
                <c:pt idx="221">
                  <c:v>0.98880000000000001</c:v>
                </c:pt>
                <c:pt idx="222">
                  <c:v>0.98370000000000002</c:v>
                </c:pt>
                <c:pt idx="223">
                  <c:v>0.96740000000000004</c:v>
                </c:pt>
                <c:pt idx="224">
                  <c:v>0.87160000000000026</c:v>
                </c:pt>
                <c:pt idx="225">
                  <c:v>0.96430000000000005</c:v>
                </c:pt>
                <c:pt idx="226">
                  <c:v>1.0989</c:v>
                </c:pt>
                <c:pt idx="227">
                  <c:v>0.96130000000000004</c:v>
                </c:pt>
                <c:pt idx="228">
                  <c:v>1.0672999999999995</c:v>
                </c:pt>
                <c:pt idx="229">
                  <c:v>0.94390000000000018</c:v>
                </c:pt>
                <c:pt idx="230">
                  <c:v>0.95920000000000005</c:v>
                </c:pt>
                <c:pt idx="231">
                  <c:v>0.90110000000000001</c:v>
                </c:pt>
                <c:pt idx="232">
                  <c:v>1.0326</c:v>
                </c:pt>
              </c:numCache>
            </c:numRef>
          </c:yVal>
          <c:smooth val="1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0000FF"/>
                </a:solidFill>
              </a:ln>
            </c:spPr>
            <c:trendlineType val="movingAvg"/>
            <c:period val="6"/>
          </c:trendline>
          <c:yVal>
            <c:numRef>
              <c:f>Sheet1!$A$25:$HY$25</c:f>
              <c:numCache>
                <c:formatCode>General</c:formatCode>
                <c:ptCount val="233"/>
                <c:pt idx="0">
                  <c:v>1.0407999999999995</c:v>
                </c:pt>
                <c:pt idx="1">
                  <c:v>1.3557999999999995</c:v>
                </c:pt>
                <c:pt idx="2">
                  <c:v>1.2252999999999996</c:v>
                </c:pt>
                <c:pt idx="3">
                  <c:v>1.3037999999999996</c:v>
                </c:pt>
                <c:pt idx="4">
                  <c:v>1.5341</c:v>
                </c:pt>
                <c:pt idx="5">
                  <c:v>1.2344999999999995</c:v>
                </c:pt>
                <c:pt idx="6">
                  <c:v>1.1814</c:v>
                </c:pt>
                <c:pt idx="7">
                  <c:v>1.2955999999999996</c:v>
                </c:pt>
                <c:pt idx="8">
                  <c:v>1.1845000000000001</c:v>
                </c:pt>
                <c:pt idx="9">
                  <c:v>1.367</c:v>
                </c:pt>
                <c:pt idx="10">
                  <c:v>1.1416999999999995</c:v>
                </c:pt>
                <c:pt idx="11">
                  <c:v>1.0937999999999997</c:v>
                </c:pt>
                <c:pt idx="12">
                  <c:v>1.0111999999999997</c:v>
                </c:pt>
                <c:pt idx="13">
                  <c:v>1.0132999999999996</c:v>
                </c:pt>
                <c:pt idx="14">
                  <c:v>1.0866</c:v>
                </c:pt>
                <c:pt idx="15">
                  <c:v>1.0172999999999996</c:v>
                </c:pt>
                <c:pt idx="16">
                  <c:v>1.0692999999999995</c:v>
                </c:pt>
                <c:pt idx="17">
                  <c:v>0.999</c:v>
                </c:pt>
                <c:pt idx="18">
                  <c:v>1.0030999999999997</c:v>
                </c:pt>
                <c:pt idx="19">
                  <c:v>1.0285</c:v>
                </c:pt>
                <c:pt idx="20">
                  <c:v>1.1193</c:v>
                </c:pt>
                <c:pt idx="21">
                  <c:v>0.99690000000000001</c:v>
                </c:pt>
                <c:pt idx="22">
                  <c:v>1.1315</c:v>
                </c:pt>
                <c:pt idx="23">
                  <c:v>1.0274999999999996</c:v>
                </c:pt>
                <c:pt idx="24">
                  <c:v>0.98980000000000001</c:v>
                </c:pt>
                <c:pt idx="25">
                  <c:v>0.9929</c:v>
                </c:pt>
                <c:pt idx="26">
                  <c:v>1.0928</c:v>
                </c:pt>
                <c:pt idx="27">
                  <c:v>0.998</c:v>
                </c:pt>
                <c:pt idx="28">
                  <c:v>1.0907</c:v>
                </c:pt>
                <c:pt idx="29">
                  <c:v>1.0928</c:v>
                </c:pt>
                <c:pt idx="30">
                  <c:v>0.97450000000000003</c:v>
                </c:pt>
                <c:pt idx="31">
                  <c:v>0.96130000000000004</c:v>
                </c:pt>
                <c:pt idx="32">
                  <c:v>0.98780000000000001</c:v>
                </c:pt>
                <c:pt idx="33">
                  <c:v>0.97350000000000003</c:v>
                </c:pt>
                <c:pt idx="34">
                  <c:v>0.96740000000000004</c:v>
                </c:pt>
                <c:pt idx="35">
                  <c:v>0.92859999999999998</c:v>
                </c:pt>
                <c:pt idx="36">
                  <c:v>1.0488999999999995</c:v>
                </c:pt>
                <c:pt idx="37">
                  <c:v>0.97660000000000025</c:v>
                </c:pt>
                <c:pt idx="38">
                  <c:v>1.1111</c:v>
                </c:pt>
                <c:pt idx="39">
                  <c:v>0.91339999999999999</c:v>
                </c:pt>
                <c:pt idx="40">
                  <c:v>1.1346000000000001</c:v>
                </c:pt>
                <c:pt idx="41">
                  <c:v>1.0876999999999994</c:v>
                </c:pt>
                <c:pt idx="42">
                  <c:v>1.0957999999999997</c:v>
                </c:pt>
                <c:pt idx="43">
                  <c:v>1.1142000000000001</c:v>
                </c:pt>
                <c:pt idx="44">
                  <c:v>1.0765</c:v>
                </c:pt>
                <c:pt idx="45">
                  <c:v>0.85120000000000018</c:v>
                </c:pt>
                <c:pt idx="46">
                  <c:v>1.105</c:v>
                </c:pt>
                <c:pt idx="47">
                  <c:v>1.1386000000000001</c:v>
                </c:pt>
                <c:pt idx="48">
                  <c:v>1.0692999999999995</c:v>
                </c:pt>
                <c:pt idx="49">
                  <c:v>0.97960000000000025</c:v>
                </c:pt>
                <c:pt idx="50">
                  <c:v>1.1396999999999995</c:v>
                </c:pt>
                <c:pt idx="51">
                  <c:v>1.0070999999999997</c:v>
                </c:pt>
                <c:pt idx="52">
                  <c:v>1.1355999999999995</c:v>
                </c:pt>
                <c:pt idx="53">
                  <c:v>1.0590999999999995</c:v>
                </c:pt>
                <c:pt idx="54">
                  <c:v>1.1152</c:v>
                </c:pt>
                <c:pt idx="55">
                  <c:v>1.0427999999999995</c:v>
                </c:pt>
                <c:pt idx="56">
                  <c:v>1.0916999999999994</c:v>
                </c:pt>
                <c:pt idx="57">
                  <c:v>1.0561</c:v>
                </c:pt>
                <c:pt idx="58">
                  <c:v>1.0601</c:v>
                </c:pt>
                <c:pt idx="59">
                  <c:v>1.0367</c:v>
                </c:pt>
                <c:pt idx="60">
                  <c:v>1.105</c:v>
                </c:pt>
                <c:pt idx="61">
                  <c:v>1.1182000000000001</c:v>
                </c:pt>
                <c:pt idx="62">
                  <c:v>1.0498999999999996</c:v>
                </c:pt>
                <c:pt idx="63">
                  <c:v>1.1009</c:v>
                </c:pt>
                <c:pt idx="64">
                  <c:v>1.0335999999999996</c:v>
                </c:pt>
                <c:pt idx="65">
                  <c:v>0.96940000000000004</c:v>
                </c:pt>
                <c:pt idx="66">
                  <c:v>1.0111999999999997</c:v>
                </c:pt>
                <c:pt idx="67">
                  <c:v>1.0274999999999996</c:v>
                </c:pt>
                <c:pt idx="68">
                  <c:v>1.0193999999999996</c:v>
                </c:pt>
                <c:pt idx="69">
                  <c:v>0.90620000000000001</c:v>
                </c:pt>
                <c:pt idx="70">
                  <c:v>0.98570000000000002</c:v>
                </c:pt>
                <c:pt idx="71">
                  <c:v>1.0937999999999997</c:v>
                </c:pt>
                <c:pt idx="72">
                  <c:v>1.0570999999999995</c:v>
                </c:pt>
                <c:pt idx="73">
                  <c:v>1.1142000000000001</c:v>
                </c:pt>
                <c:pt idx="74">
                  <c:v>1.1509</c:v>
                </c:pt>
                <c:pt idx="75">
                  <c:v>1.1315</c:v>
                </c:pt>
                <c:pt idx="76">
                  <c:v>1.0887</c:v>
                </c:pt>
                <c:pt idx="77">
                  <c:v>1.0887</c:v>
                </c:pt>
                <c:pt idx="78">
                  <c:v>0.95920000000000005</c:v>
                </c:pt>
                <c:pt idx="79">
                  <c:v>0.92859999999999998</c:v>
                </c:pt>
                <c:pt idx="80">
                  <c:v>0.91539999999999999</c:v>
                </c:pt>
                <c:pt idx="81">
                  <c:v>1.0091999999999997</c:v>
                </c:pt>
                <c:pt idx="82">
                  <c:v>1.0061</c:v>
                </c:pt>
                <c:pt idx="83">
                  <c:v>1</c:v>
                </c:pt>
                <c:pt idx="84">
                  <c:v>0.97550000000000003</c:v>
                </c:pt>
                <c:pt idx="85">
                  <c:v>1.0968</c:v>
                </c:pt>
                <c:pt idx="86">
                  <c:v>1.1325000000000001</c:v>
                </c:pt>
                <c:pt idx="87">
                  <c:v>1.1448</c:v>
                </c:pt>
                <c:pt idx="88">
                  <c:v>0.96640000000000004</c:v>
                </c:pt>
                <c:pt idx="89">
                  <c:v>0.99390000000000001</c:v>
                </c:pt>
                <c:pt idx="90">
                  <c:v>0.93070000000000019</c:v>
                </c:pt>
                <c:pt idx="91">
                  <c:v>1.0570999999999995</c:v>
                </c:pt>
                <c:pt idx="92">
                  <c:v>1.1315</c:v>
                </c:pt>
                <c:pt idx="93">
                  <c:v>0.94799999999999995</c:v>
                </c:pt>
                <c:pt idx="94">
                  <c:v>1.0887</c:v>
                </c:pt>
                <c:pt idx="95">
                  <c:v>1.0611999999999995</c:v>
                </c:pt>
                <c:pt idx="96">
                  <c:v>1.1264000000000001</c:v>
                </c:pt>
                <c:pt idx="97">
                  <c:v>1.1497999999999995</c:v>
                </c:pt>
                <c:pt idx="98">
                  <c:v>0.98060000000000003</c:v>
                </c:pt>
                <c:pt idx="99">
                  <c:v>0.94499999999999995</c:v>
                </c:pt>
                <c:pt idx="100">
                  <c:v>1.0143</c:v>
                </c:pt>
                <c:pt idx="101">
                  <c:v>0.96740000000000004</c:v>
                </c:pt>
                <c:pt idx="102">
                  <c:v>0.98270000000000002</c:v>
                </c:pt>
                <c:pt idx="103">
                  <c:v>1.0009999999999994</c:v>
                </c:pt>
                <c:pt idx="104">
                  <c:v>0.95209999999999995</c:v>
                </c:pt>
                <c:pt idx="105">
                  <c:v>1.0835999999999995</c:v>
                </c:pt>
                <c:pt idx="106">
                  <c:v>1.0448999999999995</c:v>
                </c:pt>
                <c:pt idx="107">
                  <c:v>1.0683</c:v>
                </c:pt>
                <c:pt idx="108">
                  <c:v>1.0601</c:v>
                </c:pt>
                <c:pt idx="109">
                  <c:v>0.9083</c:v>
                </c:pt>
                <c:pt idx="110">
                  <c:v>0.97860000000000025</c:v>
                </c:pt>
                <c:pt idx="111">
                  <c:v>1.0102</c:v>
                </c:pt>
                <c:pt idx="112">
                  <c:v>1.1121000000000001</c:v>
                </c:pt>
                <c:pt idx="113">
                  <c:v>1.1366000000000001</c:v>
                </c:pt>
                <c:pt idx="114">
                  <c:v>1.0070999999999997</c:v>
                </c:pt>
                <c:pt idx="115">
                  <c:v>1.1386000000000001</c:v>
                </c:pt>
                <c:pt idx="116">
                  <c:v>1.0642</c:v>
                </c:pt>
                <c:pt idx="117">
                  <c:v>1.1162000000000001</c:v>
                </c:pt>
                <c:pt idx="118">
                  <c:v>1.1346000000000001</c:v>
                </c:pt>
                <c:pt idx="119">
                  <c:v>1.0407999999999995</c:v>
                </c:pt>
                <c:pt idx="120">
                  <c:v>0.92349999999999999</c:v>
                </c:pt>
                <c:pt idx="121">
                  <c:v>1.0376999999999996</c:v>
                </c:pt>
                <c:pt idx="122">
                  <c:v>1.0082</c:v>
                </c:pt>
                <c:pt idx="123">
                  <c:v>0.93780000000000019</c:v>
                </c:pt>
                <c:pt idx="124">
                  <c:v>0.91949999999999998</c:v>
                </c:pt>
                <c:pt idx="125">
                  <c:v>0.92859999999999998</c:v>
                </c:pt>
                <c:pt idx="126">
                  <c:v>0.94290000000000018</c:v>
                </c:pt>
                <c:pt idx="127">
                  <c:v>1.1213</c:v>
                </c:pt>
                <c:pt idx="128">
                  <c:v>1.0826</c:v>
                </c:pt>
                <c:pt idx="129">
                  <c:v>1.1436999999999995</c:v>
                </c:pt>
                <c:pt idx="130">
                  <c:v>1.0233999999999996</c:v>
                </c:pt>
                <c:pt idx="131">
                  <c:v>1.0957999999999997</c:v>
                </c:pt>
                <c:pt idx="132">
                  <c:v>1.0651999999999995</c:v>
                </c:pt>
                <c:pt idx="133">
                  <c:v>1.1244000000000001</c:v>
                </c:pt>
                <c:pt idx="134">
                  <c:v>0.9052</c:v>
                </c:pt>
                <c:pt idx="135">
                  <c:v>0.97350000000000003</c:v>
                </c:pt>
                <c:pt idx="136">
                  <c:v>1.0794999999999995</c:v>
                </c:pt>
                <c:pt idx="137">
                  <c:v>0.92459999999999998</c:v>
                </c:pt>
                <c:pt idx="138">
                  <c:v>0.9337000000000002</c:v>
                </c:pt>
                <c:pt idx="139">
                  <c:v>1.0713999999999995</c:v>
                </c:pt>
                <c:pt idx="140">
                  <c:v>1.0172999999999996</c:v>
                </c:pt>
                <c:pt idx="141">
                  <c:v>1.0070999999999997</c:v>
                </c:pt>
                <c:pt idx="142">
                  <c:v>0.87770000000000026</c:v>
                </c:pt>
                <c:pt idx="143">
                  <c:v>1.0692999999999995</c:v>
                </c:pt>
                <c:pt idx="144">
                  <c:v>1.0978999999999997</c:v>
                </c:pt>
                <c:pt idx="145">
                  <c:v>1.1081000000000001</c:v>
                </c:pt>
                <c:pt idx="146">
                  <c:v>1.107</c:v>
                </c:pt>
                <c:pt idx="147">
                  <c:v>1.0916999999999994</c:v>
                </c:pt>
                <c:pt idx="148">
                  <c:v>1.0335999999999996</c:v>
                </c:pt>
                <c:pt idx="149">
                  <c:v>1.0928</c:v>
                </c:pt>
                <c:pt idx="150">
                  <c:v>1.0387</c:v>
                </c:pt>
                <c:pt idx="151">
                  <c:v>1.0407999999999995</c:v>
                </c:pt>
                <c:pt idx="152">
                  <c:v>1.0509999999999995</c:v>
                </c:pt>
                <c:pt idx="153">
                  <c:v>1.0163</c:v>
                </c:pt>
                <c:pt idx="154">
                  <c:v>1.0306</c:v>
                </c:pt>
                <c:pt idx="155">
                  <c:v>1.1111</c:v>
                </c:pt>
                <c:pt idx="156">
                  <c:v>0.9327000000000002</c:v>
                </c:pt>
                <c:pt idx="157">
                  <c:v>1.0713999999999995</c:v>
                </c:pt>
                <c:pt idx="158">
                  <c:v>1.0631999999999995</c:v>
                </c:pt>
                <c:pt idx="159">
                  <c:v>0.93480000000000019</c:v>
                </c:pt>
                <c:pt idx="160">
                  <c:v>1.105</c:v>
                </c:pt>
                <c:pt idx="161">
                  <c:v>0.94799999999999995</c:v>
                </c:pt>
                <c:pt idx="162">
                  <c:v>1.0753999999999995</c:v>
                </c:pt>
                <c:pt idx="163">
                  <c:v>1.1254</c:v>
                </c:pt>
                <c:pt idx="164">
                  <c:v>1.1172</c:v>
                </c:pt>
                <c:pt idx="165">
                  <c:v>1.1244000000000001</c:v>
                </c:pt>
                <c:pt idx="166">
                  <c:v>1.0561</c:v>
                </c:pt>
                <c:pt idx="167">
                  <c:v>1.0611999999999995</c:v>
                </c:pt>
                <c:pt idx="168">
                  <c:v>0.94190000000000018</c:v>
                </c:pt>
                <c:pt idx="169">
                  <c:v>1.0122</c:v>
                </c:pt>
                <c:pt idx="170">
                  <c:v>1.1488</c:v>
                </c:pt>
                <c:pt idx="171">
                  <c:v>1.1325000000000001</c:v>
                </c:pt>
                <c:pt idx="172">
                  <c:v>1.1325000000000001</c:v>
                </c:pt>
                <c:pt idx="173">
                  <c:v>0.9929</c:v>
                </c:pt>
                <c:pt idx="174">
                  <c:v>1.0070999999999997</c:v>
                </c:pt>
                <c:pt idx="175">
                  <c:v>1.0163</c:v>
                </c:pt>
                <c:pt idx="176">
                  <c:v>1.1254</c:v>
                </c:pt>
                <c:pt idx="177">
                  <c:v>0.998</c:v>
                </c:pt>
                <c:pt idx="178">
                  <c:v>0.96230000000000004</c:v>
                </c:pt>
                <c:pt idx="179">
                  <c:v>1.0427999999999995</c:v>
                </c:pt>
                <c:pt idx="180">
                  <c:v>0.99180000000000001</c:v>
                </c:pt>
                <c:pt idx="181">
                  <c:v>1.0082</c:v>
                </c:pt>
                <c:pt idx="182">
                  <c:v>1.0163</c:v>
                </c:pt>
                <c:pt idx="183">
                  <c:v>1.052</c:v>
                </c:pt>
                <c:pt idx="184">
                  <c:v>0.94799999999999995</c:v>
                </c:pt>
                <c:pt idx="185">
                  <c:v>1.0193999999999996</c:v>
                </c:pt>
                <c:pt idx="186">
                  <c:v>0.97660000000000025</c:v>
                </c:pt>
                <c:pt idx="187">
                  <c:v>0.98670000000000002</c:v>
                </c:pt>
                <c:pt idx="188">
                  <c:v>0.96940000000000004</c:v>
                </c:pt>
                <c:pt idx="189">
                  <c:v>0.93880000000000019</c:v>
                </c:pt>
                <c:pt idx="190">
                  <c:v>1.0082</c:v>
                </c:pt>
                <c:pt idx="191">
                  <c:v>0.93990000000000018</c:v>
                </c:pt>
                <c:pt idx="192">
                  <c:v>1.0468999999999995</c:v>
                </c:pt>
                <c:pt idx="193">
                  <c:v>1.0468999999999995</c:v>
                </c:pt>
                <c:pt idx="194">
                  <c:v>1.0417999999999996</c:v>
                </c:pt>
                <c:pt idx="195">
                  <c:v>0.97040000000000004</c:v>
                </c:pt>
                <c:pt idx="196">
                  <c:v>0.97350000000000003</c:v>
                </c:pt>
                <c:pt idx="197">
                  <c:v>0.98060000000000003</c:v>
                </c:pt>
                <c:pt idx="198">
                  <c:v>0.91949999999999998</c:v>
                </c:pt>
                <c:pt idx="199">
                  <c:v>1.0183</c:v>
                </c:pt>
                <c:pt idx="200">
                  <c:v>1.0846</c:v>
                </c:pt>
                <c:pt idx="201">
                  <c:v>1.1018999999999997</c:v>
                </c:pt>
                <c:pt idx="202">
                  <c:v>1.1631</c:v>
                </c:pt>
                <c:pt idx="203">
                  <c:v>1.0387</c:v>
                </c:pt>
                <c:pt idx="204">
                  <c:v>1.1274</c:v>
                </c:pt>
                <c:pt idx="205">
                  <c:v>1.0774999999999995</c:v>
                </c:pt>
                <c:pt idx="206">
                  <c:v>0.93170000000000019</c:v>
                </c:pt>
                <c:pt idx="207">
                  <c:v>1.1040000000000001</c:v>
                </c:pt>
                <c:pt idx="208">
                  <c:v>0.94090000000000018</c:v>
                </c:pt>
                <c:pt idx="209">
                  <c:v>0.90620000000000001</c:v>
                </c:pt>
                <c:pt idx="210">
                  <c:v>1.1040000000000001</c:v>
                </c:pt>
                <c:pt idx="211">
                  <c:v>1.0916999999999994</c:v>
                </c:pt>
                <c:pt idx="212">
                  <c:v>0.99490000000000001</c:v>
                </c:pt>
                <c:pt idx="213">
                  <c:v>1.0448999999999995</c:v>
                </c:pt>
                <c:pt idx="214">
                  <c:v>1.0753999999999995</c:v>
                </c:pt>
                <c:pt idx="215">
                  <c:v>1.0928</c:v>
                </c:pt>
                <c:pt idx="216">
                  <c:v>1.0785</c:v>
                </c:pt>
                <c:pt idx="217">
                  <c:v>0.92349999999999999</c:v>
                </c:pt>
                <c:pt idx="218">
                  <c:v>1.0285</c:v>
                </c:pt>
                <c:pt idx="219">
                  <c:v>1.0846</c:v>
                </c:pt>
                <c:pt idx="220">
                  <c:v>0.98370000000000002</c:v>
                </c:pt>
                <c:pt idx="221">
                  <c:v>1.0590999999999995</c:v>
                </c:pt>
                <c:pt idx="222">
                  <c:v>1.0387</c:v>
                </c:pt>
                <c:pt idx="223">
                  <c:v>0.98880000000000001</c:v>
                </c:pt>
                <c:pt idx="224">
                  <c:v>1.1559999999999995</c:v>
                </c:pt>
                <c:pt idx="225">
                  <c:v>1.0744</c:v>
                </c:pt>
                <c:pt idx="226">
                  <c:v>1.0989</c:v>
                </c:pt>
                <c:pt idx="227">
                  <c:v>1.0928</c:v>
                </c:pt>
                <c:pt idx="228">
                  <c:v>1.1111</c:v>
                </c:pt>
                <c:pt idx="229">
                  <c:v>0.9093</c:v>
                </c:pt>
                <c:pt idx="230">
                  <c:v>1.1193</c:v>
                </c:pt>
                <c:pt idx="231">
                  <c:v>1.0102</c:v>
                </c:pt>
                <c:pt idx="232">
                  <c:v>1.0631999999999995</c:v>
                </c:pt>
              </c:numCache>
            </c:numRef>
          </c:yVal>
          <c:smooth val="1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00B050"/>
                </a:solidFill>
              </a:ln>
            </c:spPr>
            <c:trendlineType val="movingAvg"/>
            <c:period val="6"/>
          </c:trendline>
          <c:yVal>
            <c:numRef>
              <c:f>Sheet1!$A$26:$HY$26</c:f>
              <c:numCache>
                <c:formatCode>General</c:formatCode>
                <c:ptCount val="233"/>
                <c:pt idx="0">
                  <c:v>1.1967000000000001</c:v>
                </c:pt>
                <c:pt idx="1">
                  <c:v>1.0458999999999996</c:v>
                </c:pt>
                <c:pt idx="2">
                  <c:v>1.2568999999999995</c:v>
                </c:pt>
                <c:pt idx="3">
                  <c:v>1.1753</c:v>
                </c:pt>
                <c:pt idx="4">
                  <c:v>0.89600000000000002</c:v>
                </c:pt>
                <c:pt idx="5">
                  <c:v>0.95409999999999995</c:v>
                </c:pt>
                <c:pt idx="6">
                  <c:v>0.94290000000000018</c:v>
                </c:pt>
                <c:pt idx="7">
                  <c:v>0.95620000000000005</c:v>
                </c:pt>
                <c:pt idx="8">
                  <c:v>0.96740000000000004</c:v>
                </c:pt>
                <c:pt idx="9">
                  <c:v>0.94899999999999995</c:v>
                </c:pt>
                <c:pt idx="10">
                  <c:v>0.96330000000000005</c:v>
                </c:pt>
                <c:pt idx="11">
                  <c:v>0.96940000000000004</c:v>
                </c:pt>
                <c:pt idx="12">
                  <c:v>0.97350000000000003</c:v>
                </c:pt>
                <c:pt idx="13">
                  <c:v>1.1497999999999995</c:v>
                </c:pt>
                <c:pt idx="14">
                  <c:v>0.99590000000000001</c:v>
                </c:pt>
                <c:pt idx="15">
                  <c:v>1.1701999999999999</c:v>
                </c:pt>
                <c:pt idx="16">
                  <c:v>1.1672</c:v>
                </c:pt>
                <c:pt idx="17">
                  <c:v>1.1640999999999999</c:v>
                </c:pt>
                <c:pt idx="18">
                  <c:v>1.0978999999999997</c:v>
                </c:pt>
                <c:pt idx="19">
                  <c:v>1.0846</c:v>
                </c:pt>
                <c:pt idx="20">
                  <c:v>1.002</c:v>
                </c:pt>
                <c:pt idx="21">
                  <c:v>0.93170000000000019</c:v>
                </c:pt>
                <c:pt idx="22">
                  <c:v>1.1651</c:v>
                </c:pt>
                <c:pt idx="23">
                  <c:v>1.1763999999999999</c:v>
                </c:pt>
                <c:pt idx="24">
                  <c:v>1.1742999999999999</c:v>
                </c:pt>
                <c:pt idx="25">
                  <c:v>1.0948</c:v>
                </c:pt>
                <c:pt idx="26">
                  <c:v>1.1978</c:v>
                </c:pt>
                <c:pt idx="27">
                  <c:v>1.1111</c:v>
                </c:pt>
                <c:pt idx="28">
                  <c:v>1.1957</c:v>
                </c:pt>
                <c:pt idx="29">
                  <c:v>1.1855</c:v>
                </c:pt>
                <c:pt idx="30">
                  <c:v>1.1386000000000001</c:v>
                </c:pt>
                <c:pt idx="31">
                  <c:v>1.0957999999999997</c:v>
                </c:pt>
                <c:pt idx="32">
                  <c:v>1.1396999999999995</c:v>
                </c:pt>
                <c:pt idx="33">
                  <c:v>0.99590000000000001</c:v>
                </c:pt>
                <c:pt idx="34">
                  <c:v>1.0785</c:v>
                </c:pt>
                <c:pt idx="35">
                  <c:v>1.0957999999999997</c:v>
                </c:pt>
                <c:pt idx="36">
                  <c:v>1.1692</c:v>
                </c:pt>
                <c:pt idx="37">
                  <c:v>1.0826</c:v>
                </c:pt>
                <c:pt idx="38">
                  <c:v>1.1081000000000001</c:v>
                </c:pt>
                <c:pt idx="39">
                  <c:v>0.98880000000000001</c:v>
                </c:pt>
                <c:pt idx="40">
                  <c:v>1.0347</c:v>
                </c:pt>
                <c:pt idx="41">
                  <c:v>1.0978999999999997</c:v>
                </c:pt>
                <c:pt idx="42">
                  <c:v>1.0335999999999996</c:v>
                </c:pt>
                <c:pt idx="43">
                  <c:v>1.0948</c:v>
                </c:pt>
                <c:pt idx="44">
                  <c:v>1.0814999999999995</c:v>
                </c:pt>
                <c:pt idx="45">
                  <c:v>1.0642</c:v>
                </c:pt>
                <c:pt idx="46">
                  <c:v>1.1162000000000001</c:v>
                </c:pt>
                <c:pt idx="47">
                  <c:v>1.0458999999999996</c:v>
                </c:pt>
                <c:pt idx="48">
                  <c:v>1.0957999999999997</c:v>
                </c:pt>
                <c:pt idx="49">
                  <c:v>1.0651999999999995</c:v>
                </c:pt>
                <c:pt idx="50">
                  <c:v>1.1254</c:v>
                </c:pt>
                <c:pt idx="51">
                  <c:v>1.1111</c:v>
                </c:pt>
                <c:pt idx="52">
                  <c:v>1.0326</c:v>
                </c:pt>
                <c:pt idx="53">
                  <c:v>1.0367</c:v>
                </c:pt>
                <c:pt idx="54">
                  <c:v>1.0397999999999996</c:v>
                </c:pt>
                <c:pt idx="55">
                  <c:v>1.0367</c:v>
                </c:pt>
                <c:pt idx="56">
                  <c:v>1.0397999999999996</c:v>
                </c:pt>
                <c:pt idx="57">
                  <c:v>1.0417999999999996</c:v>
                </c:pt>
                <c:pt idx="58">
                  <c:v>1.0683</c:v>
                </c:pt>
                <c:pt idx="59">
                  <c:v>1.0855999999999995</c:v>
                </c:pt>
                <c:pt idx="60">
                  <c:v>1.0805</c:v>
                </c:pt>
                <c:pt idx="61">
                  <c:v>1.0937999999999997</c:v>
                </c:pt>
                <c:pt idx="62">
                  <c:v>1.0437999999999996</c:v>
                </c:pt>
                <c:pt idx="63">
                  <c:v>1.0478999999999996</c:v>
                </c:pt>
                <c:pt idx="64">
                  <c:v>1.1631</c:v>
                </c:pt>
                <c:pt idx="65">
                  <c:v>1.107</c:v>
                </c:pt>
                <c:pt idx="66">
                  <c:v>1.0826</c:v>
                </c:pt>
                <c:pt idx="67">
                  <c:v>1.0509999999999995</c:v>
                </c:pt>
                <c:pt idx="68">
                  <c:v>1.0387</c:v>
                </c:pt>
                <c:pt idx="69">
                  <c:v>1.0570999999999995</c:v>
                </c:pt>
                <c:pt idx="70">
                  <c:v>1.1284000000000001</c:v>
                </c:pt>
                <c:pt idx="71">
                  <c:v>1.0347</c:v>
                </c:pt>
                <c:pt idx="72">
                  <c:v>1.1121000000000001</c:v>
                </c:pt>
                <c:pt idx="73">
                  <c:v>1.0509999999999995</c:v>
                </c:pt>
                <c:pt idx="74">
                  <c:v>1.0122</c:v>
                </c:pt>
                <c:pt idx="75">
                  <c:v>1.0315999999999996</c:v>
                </c:pt>
                <c:pt idx="76">
                  <c:v>0.96940000000000004</c:v>
                </c:pt>
                <c:pt idx="77">
                  <c:v>1.0663</c:v>
                </c:pt>
                <c:pt idx="78">
                  <c:v>0.98370000000000002</c:v>
                </c:pt>
                <c:pt idx="79">
                  <c:v>1.0326</c:v>
                </c:pt>
                <c:pt idx="80">
                  <c:v>1.0672999999999995</c:v>
                </c:pt>
                <c:pt idx="81">
                  <c:v>1.0703</c:v>
                </c:pt>
                <c:pt idx="82">
                  <c:v>1.0581</c:v>
                </c:pt>
                <c:pt idx="83">
                  <c:v>1.0468999999999995</c:v>
                </c:pt>
                <c:pt idx="84">
                  <c:v>1.0744</c:v>
                </c:pt>
                <c:pt idx="85">
                  <c:v>1.0335999999999996</c:v>
                </c:pt>
                <c:pt idx="86">
                  <c:v>1.0245</c:v>
                </c:pt>
                <c:pt idx="87">
                  <c:v>1.1335</c:v>
                </c:pt>
                <c:pt idx="88">
                  <c:v>1.0957999999999997</c:v>
                </c:pt>
                <c:pt idx="89">
                  <c:v>1.0998999999999997</c:v>
                </c:pt>
                <c:pt idx="90">
                  <c:v>1.0896999999999994</c:v>
                </c:pt>
                <c:pt idx="91">
                  <c:v>1.0765</c:v>
                </c:pt>
                <c:pt idx="92">
                  <c:v>1.1009</c:v>
                </c:pt>
                <c:pt idx="93">
                  <c:v>1.0703</c:v>
                </c:pt>
                <c:pt idx="94">
                  <c:v>1.0998999999999997</c:v>
                </c:pt>
                <c:pt idx="95">
                  <c:v>1.1193</c:v>
                </c:pt>
                <c:pt idx="96">
                  <c:v>1.0876999999999994</c:v>
                </c:pt>
                <c:pt idx="97">
                  <c:v>1.0703</c:v>
                </c:pt>
                <c:pt idx="98">
                  <c:v>1.1091</c:v>
                </c:pt>
                <c:pt idx="99">
                  <c:v>1.0907</c:v>
                </c:pt>
                <c:pt idx="100">
                  <c:v>1.0070999999999997</c:v>
                </c:pt>
                <c:pt idx="101">
                  <c:v>1.0233999999999996</c:v>
                </c:pt>
                <c:pt idx="102">
                  <c:v>1.0407999999999995</c:v>
                </c:pt>
                <c:pt idx="103">
                  <c:v>0.97960000000000025</c:v>
                </c:pt>
                <c:pt idx="104">
                  <c:v>1.0172999999999996</c:v>
                </c:pt>
                <c:pt idx="105">
                  <c:v>1.0561</c:v>
                </c:pt>
                <c:pt idx="106">
                  <c:v>1.0315999999999996</c:v>
                </c:pt>
                <c:pt idx="107">
                  <c:v>1.0376999999999996</c:v>
                </c:pt>
                <c:pt idx="108">
                  <c:v>1.1213</c:v>
                </c:pt>
                <c:pt idx="109">
                  <c:v>1.1193</c:v>
                </c:pt>
                <c:pt idx="110">
                  <c:v>1.0590999999999995</c:v>
                </c:pt>
                <c:pt idx="111">
                  <c:v>1.0529999999999995</c:v>
                </c:pt>
                <c:pt idx="112">
                  <c:v>1.0948</c:v>
                </c:pt>
                <c:pt idx="113">
                  <c:v>1.1457999999999995</c:v>
                </c:pt>
                <c:pt idx="114">
                  <c:v>1.0805</c:v>
                </c:pt>
                <c:pt idx="115">
                  <c:v>1.0805</c:v>
                </c:pt>
                <c:pt idx="116">
                  <c:v>1.0397999999999996</c:v>
                </c:pt>
                <c:pt idx="117">
                  <c:v>1.0427999999999995</c:v>
                </c:pt>
                <c:pt idx="118">
                  <c:v>1.1468</c:v>
                </c:pt>
                <c:pt idx="119">
                  <c:v>1.1121000000000001</c:v>
                </c:pt>
                <c:pt idx="120">
                  <c:v>1.0998999999999997</c:v>
                </c:pt>
                <c:pt idx="121">
                  <c:v>1.1018999999999997</c:v>
                </c:pt>
                <c:pt idx="122">
                  <c:v>1.1193</c:v>
                </c:pt>
                <c:pt idx="123">
                  <c:v>1.1172</c:v>
                </c:pt>
                <c:pt idx="124">
                  <c:v>1.0814999999999995</c:v>
                </c:pt>
                <c:pt idx="125">
                  <c:v>1.0846</c:v>
                </c:pt>
                <c:pt idx="126">
                  <c:v>1.1396999999999995</c:v>
                </c:pt>
                <c:pt idx="127">
                  <c:v>1.1081000000000001</c:v>
                </c:pt>
                <c:pt idx="128">
                  <c:v>1.1213</c:v>
                </c:pt>
                <c:pt idx="129">
                  <c:v>1.2089999999999996</c:v>
                </c:pt>
                <c:pt idx="130">
                  <c:v>1.0989</c:v>
                </c:pt>
                <c:pt idx="131">
                  <c:v>1.0916999999999994</c:v>
                </c:pt>
                <c:pt idx="132">
                  <c:v>1.1335</c:v>
                </c:pt>
                <c:pt idx="133">
                  <c:v>1.0498999999999996</c:v>
                </c:pt>
                <c:pt idx="134">
                  <c:v>1.054</c:v>
                </c:pt>
                <c:pt idx="135">
                  <c:v>1.0887</c:v>
                </c:pt>
                <c:pt idx="136">
                  <c:v>1.0907</c:v>
                </c:pt>
                <c:pt idx="137">
                  <c:v>1.1366000000000001</c:v>
                </c:pt>
                <c:pt idx="138">
                  <c:v>1.1213</c:v>
                </c:pt>
                <c:pt idx="139">
                  <c:v>1.1060000000000001</c:v>
                </c:pt>
                <c:pt idx="140">
                  <c:v>1.0733999999999995</c:v>
                </c:pt>
                <c:pt idx="141">
                  <c:v>1.0989</c:v>
                </c:pt>
                <c:pt idx="142">
                  <c:v>1.0846</c:v>
                </c:pt>
                <c:pt idx="143">
                  <c:v>1.1335</c:v>
                </c:pt>
                <c:pt idx="144">
                  <c:v>1.0928</c:v>
                </c:pt>
                <c:pt idx="145">
                  <c:v>1.1121000000000001</c:v>
                </c:pt>
                <c:pt idx="146">
                  <c:v>1.1193</c:v>
                </c:pt>
                <c:pt idx="147">
                  <c:v>1.1366000000000001</c:v>
                </c:pt>
                <c:pt idx="148">
                  <c:v>1.1203000000000001</c:v>
                </c:pt>
                <c:pt idx="149">
                  <c:v>1.0183</c:v>
                </c:pt>
                <c:pt idx="150">
                  <c:v>0.99490000000000001</c:v>
                </c:pt>
                <c:pt idx="151">
                  <c:v>1.0376999999999996</c:v>
                </c:pt>
                <c:pt idx="152">
                  <c:v>1.0376999999999996</c:v>
                </c:pt>
                <c:pt idx="153">
                  <c:v>1.0417999999999996</c:v>
                </c:pt>
                <c:pt idx="154">
                  <c:v>1.0245</c:v>
                </c:pt>
                <c:pt idx="155">
                  <c:v>0.99180000000000001</c:v>
                </c:pt>
                <c:pt idx="156">
                  <c:v>1.0561</c:v>
                </c:pt>
                <c:pt idx="157">
                  <c:v>0.99490000000000001</c:v>
                </c:pt>
                <c:pt idx="158">
                  <c:v>0.97350000000000003</c:v>
                </c:pt>
                <c:pt idx="159">
                  <c:v>1.0224</c:v>
                </c:pt>
                <c:pt idx="160">
                  <c:v>0.9929</c:v>
                </c:pt>
                <c:pt idx="161">
                  <c:v>1.0866</c:v>
                </c:pt>
                <c:pt idx="162">
                  <c:v>1.0356999999999996</c:v>
                </c:pt>
                <c:pt idx="163">
                  <c:v>1.0285</c:v>
                </c:pt>
                <c:pt idx="164">
                  <c:v>1.0509999999999995</c:v>
                </c:pt>
                <c:pt idx="165">
                  <c:v>1.0152999999999996</c:v>
                </c:pt>
                <c:pt idx="166">
                  <c:v>0.97040000000000004</c:v>
                </c:pt>
                <c:pt idx="167">
                  <c:v>1.1018999999999997</c:v>
                </c:pt>
                <c:pt idx="168">
                  <c:v>1.0631999999999995</c:v>
                </c:pt>
                <c:pt idx="169">
                  <c:v>0.94499999999999995</c:v>
                </c:pt>
                <c:pt idx="170">
                  <c:v>1.0245</c:v>
                </c:pt>
                <c:pt idx="171">
                  <c:v>1.0050999999999997</c:v>
                </c:pt>
                <c:pt idx="172">
                  <c:v>1.0335999999999996</c:v>
                </c:pt>
                <c:pt idx="173">
                  <c:v>1.0855999999999995</c:v>
                </c:pt>
                <c:pt idx="174">
                  <c:v>1.1182000000000001</c:v>
                </c:pt>
                <c:pt idx="175">
                  <c:v>1.0397999999999996</c:v>
                </c:pt>
                <c:pt idx="176">
                  <c:v>1.0233999999999996</c:v>
                </c:pt>
                <c:pt idx="177">
                  <c:v>1.0102</c:v>
                </c:pt>
                <c:pt idx="178">
                  <c:v>1.0091999999999997</c:v>
                </c:pt>
                <c:pt idx="179">
                  <c:v>1.0713999999999995</c:v>
                </c:pt>
                <c:pt idx="180">
                  <c:v>0.9327000000000002</c:v>
                </c:pt>
                <c:pt idx="181">
                  <c:v>1.0948</c:v>
                </c:pt>
                <c:pt idx="182">
                  <c:v>1.0306</c:v>
                </c:pt>
                <c:pt idx="183">
                  <c:v>1.0315999999999996</c:v>
                </c:pt>
                <c:pt idx="184">
                  <c:v>0.98370000000000002</c:v>
                </c:pt>
                <c:pt idx="185">
                  <c:v>0.97860000000000025</c:v>
                </c:pt>
                <c:pt idx="186">
                  <c:v>0.99590000000000001</c:v>
                </c:pt>
                <c:pt idx="187">
                  <c:v>1.0163</c:v>
                </c:pt>
                <c:pt idx="188">
                  <c:v>1.0326</c:v>
                </c:pt>
                <c:pt idx="189">
                  <c:v>1.0367</c:v>
                </c:pt>
                <c:pt idx="190">
                  <c:v>1.0468999999999995</c:v>
                </c:pt>
                <c:pt idx="191">
                  <c:v>1.0948</c:v>
                </c:pt>
                <c:pt idx="192">
                  <c:v>1.0887</c:v>
                </c:pt>
                <c:pt idx="193">
                  <c:v>1.1142000000000001</c:v>
                </c:pt>
                <c:pt idx="194">
                  <c:v>1.0753999999999995</c:v>
                </c:pt>
                <c:pt idx="195">
                  <c:v>1.1193</c:v>
                </c:pt>
                <c:pt idx="196">
                  <c:v>1.1233</c:v>
                </c:pt>
                <c:pt idx="197">
                  <c:v>1.0846</c:v>
                </c:pt>
                <c:pt idx="198">
                  <c:v>1.103</c:v>
                </c:pt>
                <c:pt idx="199">
                  <c:v>1.0356999999999996</c:v>
                </c:pt>
                <c:pt idx="200">
                  <c:v>1.0785</c:v>
                </c:pt>
                <c:pt idx="201">
                  <c:v>1.0835999999999995</c:v>
                </c:pt>
                <c:pt idx="202">
                  <c:v>1.0611999999999995</c:v>
                </c:pt>
                <c:pt idx="203">
                  <c:v>1.1497999999999995</c:v>
                </c:pt>
                <c:pt idx="204">
                  <c:v>1.1325000000000001</c:v>
                </c:pt>
                <c:pt idx="205">
                  <c:v>1.0274999999999996</c:v>
                </c:pt>
                <c:pt idx="206">
                  <c:v>1.0529999999999995</c:v>
                </c:pt>
                <c:pt idx="207">
                  <c:v>1.0570999999999995</c:v>
                </c:pt>
                <c:pt idx="208">
                  <c:v>1.0814999999999995</c:v>
                </c:pt>
                <c:pt idx="209">
                  <c:v>1.0896999999999994</c:v>
                </c:pt>
                <c:pt idx="210">
                  <c:v>1.1152</c:v>
                </c:pt>
                <c:pt idx="211">
                  <c:v>0.98880000000000001</c:v>
                </c:pt>
                <c:pt idx="212">
                  <c:v>1.0347</c:v>
                </c:pt>
                <c:pt idx="213">
                  <c:v>1.0335999999999996</c:v>
                </c:pt>
                <c:pt idx="214">
                  <c:v>1.0651999999999995</c:v>
                </c:pt>
                <c:pt idx="215">
                  <c:v>1.0082</c:v>
                </c:pt>
                <c:pt idx="216">
                  <c:v>1.1142000000000001</c:v>
                </c:pt>
                <c:pt idx="217">
                  <c:v>1.1018999999999997</c:v>
                </c:pt>
                <c:pt idx="218">
                  <c:v>1.0642</c:v>
                </c:pt>
                <c:pt idx="219">
                  <c:v>1.0102</c:v>
                </c:pt>
                <c:pt idx="220">
                  <c:v>1.0529999999999995</c:v>
                </c:pt>
                <c:pt idx="221">
                  <c:v>0.96640000000000004</c:v>
                </c:pt>
                <c:pt idx="222">
                  <c:v>1.0590999999999995</c:v>
                </c:pt>
                <c:pt idx="223">
                  <c:v>1.0663</c:v>
                </c:pt>
                <c:pt idx="224">
                  <c:v>1.0061</c:v>
                </c:pt>
                <c:pt idx="225">
                  <c:v>1.0041</c:v>
                </c:pt>
                <c:pt idx="226">
                  <c:v>1.0376999999999996</c:v>
                </c:pt>
                <c:pt idx="227">
                  <c:v>1.0397999999999996</c:v>
                </c:pt>
                <c:pt idx="228">
                  <c:v>1.0427999999999995</c:v>
                </c:pt>
                <c:pt idx="229">
                  <c:v>1.1121000000000001</c:v>
                </c:pt>
                <c:pt idx="230">
                  <c:v>1.0335999999999996</c:v>
                </c:pt>
                <c:pt idx="231">
                  <c:v>0.97350000000000003</c:v>
                </c:pt>
                <c:pt idx="232">
                  <c:v>1.0070999999999997</c:v>
                </c:pt>
              </c:numCache>
            </c:numRef>
          </c:yVal>
          <c:smooth val="1"/>
        </c:ser>
        <c:ser>
          <c:idx val="4"/>
          <c:order val="4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7030A0"/>
                </a:solidFill>
              </a:ln>
            </c:spPr>
            <c:trendlineType val="movingAvg"/>
            <c:period val="6"/>
          </c:trendline>
          <c:yVal>
            <c:numRef>
              <c:f>Sheet1!$A$27:$HY$27</c:f>
              <c:numCache>
                <c:formatCode>General</c:formatCode>
                <c:ptCount val="233"/>
                <c:pt idx="0">
                  <c:v>0.92759999999999998</c:v>
                </c:pt>
                <c:pt idx="1">
                  <c:v>0.76350000000000018</c:v>
                </c:pt>
                <c:pt idx="2">
                  <c:v>0.73700000000000021</c:v>
                </c:pt>
                <c:pt idx="3">
                  <c:v>0.70740000000000003</c:v>
                </c:pt>
                <c:pt idx="4">
                  <c:v>0.73500000000000021</c:v>
                </c:pt>
                <c:pt idx="5">
                  <c:v>0.73390000000000022</c:v>
                </c:pt>
                <c:pt idx="6">
                  <c:v>0.87560000000000038</c:v>
                </c:pt>
                <c:pt idx="7">
                  <c:v>0.87360000000000027</c:v>
                </c:pt>
                <c:pt idx="8">
                  <c:v>0.96430000000000005</c:v>
                </c:pt>
                <c:pt idx="9">
                  <c:v>0.96640000000000004</c:v>
                </c:pt>
                <c:pt idx="10">
                  <c:v>0.84710000000000019</c:v>
                </c:pt>
                <c:pt idx="11">
                  <c:v>0.98470000000000002</c:v>
                </c:pt>
                <c:pt idx="12">
                  <c:v>0.8359000000000002</c:v>
                </c:pt>
                <c:pt idx="13">
                  <c:v>0.92659999999999998</c:v>
                </c:pt>
                <c:pt idx="14">
                  <c:v>0.95109999999999995</c:v>
                </c:pt>
                <c:pt idx="15">
                  <c:v>0.92349999999999999</c:v>
                </c:pt>
                <c:pt idx="16">
                  <c:v>0.96940000000000004</c:v>
                </c:pt>
                <c:pt idx="17">
                  <c:v>0.9042</c:v>
                </c:pt>
                <c:pt idx="18">
                  <c:v>0.8308000000000002</c:v>
                </c:pt>
                <c:pt idx="19">
                  <c:v>0.80330000000000001</c:v>
                </c:pt>
                <c:pt idx="20">
                  <c:v>0.81040000000000001</c:v>
                </c:pt>
                <c:pt idx="21">
                  <c:v>0.95620000000000005</c:v>
                </c:pt>
                <c:pt idx="22">
                  <c:v>0.97760000000000025</c:v>
                </c:pt>
                <c:pt idx="23">
                  <c:v>0.80430000000000001</c:v>
                </c:pt>
                <c:pt idx="24">
                  <c:v>0.9083</c:v>
                </c:pt>
                <c:pt idx="25">
                  <c:v>0.85120000000000018</c:v>
                </c:pt>
                <c:pt idx="26">
                  <c:v>0.9929</c:v>
                </c:pt>
                <c:pt idx="27">
                  <c:v>0.93680000000000019</c:v>
                </c:pt>
                <c:pt idx="28">
                  <c:v>0.85629999999999995</c:v>
                </c:pt>
                <c:pt idx="29">
                  <c:v>0.85020000000000018</c:v>
                </c:pt>
                <c:pt idx="30">
                  <c:v>0.93680000000000019</c:v>
                </c:pt>
                <c:pt idx="31">
                  <c:v>0.92249999999999999</c:v>
                </c:pt>
                <c:pt idx="32">
                  <c:v>0.8165</c:v>
                </c:pt>
                <c:pt idx="33">
                  <c:v>0.95409999999999995</c:v>
                </c:pt>
                <c:pt idx="34">
                  <c:v>0.92459999999999998</c:v>
                </c:pt>
                <c:pt idx="35">
                  <c:v>0.75540000000000018</c:v>
                </c:pt>
                <c:pt idx="36">
                  <c:v>0.79820000000000002</c:v>
                </c:pt>
                <c:pt idx="37">
                  <c:v>0.7452000000000002</c:v>
                </c:pt>
                <c:pt idx="38">
                  <c:v>0.84200000000000019</c:v>
                </c:pt>
                <c:pt idx="39">
                  <c:v>0.75430000000000019</c:v>
                </c:pt>
                <c:pt idx="40">
                  <c:v>0.86339999999999995</c:v>
                </c:pt>
                <c:pt idx="41">
                  <c:v>0.7401000000000002</c:v>
                </c:pt>
                <c:pt idx="42">
                  <c:v>0.78490000000000004</c:v>
                </c:pt>
                <c:pt idx="43">
                  <c:v>0.8155</c:v>
                </c:pt>
                <c:pt idx="44">
                  <c:v>0.73190000000000022</c:v>
                </c:pt>
                <c:pt idx="45">
                  <c:v>0.71360000000000023</c:v>
                </c:pt>
                <c:pt idx="46">
                  <c:v>0.73500000000000021</c:v>
                </c:pt>
                <c:pt idx="47">
                  <c:v>0.7747000000000005</c:v>
                </c:pt>
                <c:pt idx="48">
                  <c:v>0.82360000000000022</c:v>
                </c:pt>
                <c:pt idx="49">
                  <c:v>0.9093</c:v>
                </c:pt>
                <c:pt idx="50">
                  <c:v>0.87260000000000026</c:v>
                </c:pt>
                <c:pt idx="51">
                  <c:v>0.84300000000000019</c:v>
                </c:pt>
                <c:pt idx="52">
                  <c:v>0.85420000000000018</c:v>
                </c:pt>
                <c:pt idx="53">
                  <c:v>0.85220000000000018</c:v>
                </c:pt>
                <c:pt idx="54">
                  <c:v>0.87560000000000038</c:v>
                </c:pt>
                <c:pt idx="55">
                  <c:v>0.80530000000000002</c:v>
                </c:pt>
                <c:pt idx="56">
                  <c:v>0.72580000000000022</c:v>
                </c:pt>
                <c:pt idx="57">
                  <c:v>0.82260000000000022</c:v>
                </c:pt>
                <c:pt idx="58">
                  <c:v>0.8389000000000002</c:v>
                </c:pt>
                <c:pt idx="59">
                  <c:v>0.8155</c:v>
                </c:pt>
                <c:pt idx="60">
                  <c:v>0.82060000000000022</c:v>
                </c:pt>
                <c:pt idx="61">
                  <c:v>0.78700000000000003</c:v>
                </c:pt>
                <c:pt idx="62">
                  <c:v>0.80940000000000001</c:v>
                </c:pt>
                <c:pt idx="63">
                  <c:v>0.8369000000000002</c:v>
                </c:pt>
                <c:pt idx="64">
                  <c:v>0.89700000000000002</c:v>
                </c:pt>
                <c:pt idx="65">
                  <c:v>0.77980000000000038</c:v>
                </c:pt>
                <c:pt idx="66">
                  <c:v>0.92759999999999998</c:v>
                </c:pt>
                <c:pt idx="67">
                  <c:v>0.82160000000000022</c:v>
                </c:pt>
                <c:pt idx="68">
                  <c:v>0.99180000000000001</c:v>
                </c:pt>
                <c:pt idx="69">
                  <c:v>0.96330000000000005</c:v>
                </c:pt>
                <c:pt idx="70">
                  <c:v>0.93880000000000019</c:v>
                </c:pt>
                <c:pt idx="71">
                  <c:v>0.88180000000000003</c:v>
                </c:pt>
                <c:pt idx="72">
                  <c:v>0.78800000000000003</c:v>
                </c:pt>
                <c:pt idx="73">
                  <c:v>0.77880000000000038</c:v>
                </c:pt>
                <c:pt idx="74">
                  <c:v>0.79710000000000003</c:v>
                </c:pt>
                <c:pt idx="75">
                  <c:v>0.84200000000000019</c:v>
                </c:pt>
                <c:pt idx="76">
                  <c:v>0.78900000000000003</c:v>
                </c:pt>
                <c:pt idx="77">
                  <c:v>0.88790000000000002</c:v>
                </c:pt>
                <c:pt idx="78">
                  <c:v>0.9052</c:v>
                </c:pt>
                <c:pt idx="79">
                  <c:v>0.76550000000000018</c:v>
                </c:pt>
                <c:pt idx="80">
                  <c:v>0.95309999999999995</c:v>
                </c:pt>
                <c:pt idx="81">
                  <c:v>0.80020000000000002</c:v>
                </c:pt>
                <c:pt idx="82">
                  <c:v>0.82160000000000022</c:v>
                </c:pt>
                <c:pt idx="83">
                  <c:v>0.9042</c:v>
                </c:pt>
                <c:pt idx="84">
                  <c:v>0.89400000000000002</c:v>
                </c:pt>
                <c:pt idx="85">
                  <c:v>0.89600000000000002</c:v>
                </c:pt>
                <c:pt idx="86">
                  <c:v>0.93480000000000019</c:v>
                </c:pt>
                <c:pt idx="87">
                  <c:v>0.8369000000000002</c:v>
                </c:pt>
                <c:pt idx="88">
                  <c:v>0.80730000000000002</c:v>
                </c:pt>
                <c:pt idx="89">
                  <c:v>0.84200000000000019</c:v>
                </c:pt>
                <c:pt idx="90">
                  <c:v>0.79</c:v>
                </c:pt>
                <c:pt idx="91">
                  <c:v>0.83380000000000021</c:v>
                </c:pt>
                <c:pt idx="92">
                  <c:v>0.82160000000000022</c:v>
                </c:pt>
                <c:pt idx="93">
                  <c:v>0.87560000000000038</c:v>
                </c:pt>
                <c:pt idx="94">
                  <c:v>0.85020000000000018</c:v>
                </c:pt>
                <c:pt idx="95">
                  <c:v>0.87160000000000026</c:v>
                </c:pt>
                <c:pt idx="96">
                  <c:v>0.86240000000000028</c:v>
                </c:pt>
                <c:pt idx="97">
                  <c:v>0.88280000000000003</c:v>
                </c:pt>
                <c:pt idx="98">
                  <c:v>0.96940000000000004</c:v>
                </c:pt>
                <c:pt idx="99">
                  <c:v>0.85520000000000018</c:v>
                </c:pt>
                <c:pt idx="100">
                  <c:v>0.94190000000000018</c:v>
                </c:pt>
                <c:pt idx="101">
                  <c:v>0.80940000000000001</c:v>
                </c:pt>
                <c:pt idx="102">
                  <c:v>0.85420000000000018</c:v>
                </c:pt>
                <c:pt idx="103">
                  <c:v>0.80120000000000002</c:v>
                </c:pt>
                <c:pt idx="104">
                  <c:v>0.93170000000000019</c:v>
                </c:pt>
                <c:pt idx="105">
                  <c:v>0.96130000000000004</c:v>
                </c:pt>
                <c:pt idx="106">
                  <c:v>0.9093</c:v>
                </c:pt>
                <c:pt idx="107">
                  <c:v>0.8369000000000002</c:v>
                </c:pt>
                <c:pt idx="108">
                  <c:v>0.88790000000000002</c:v>
                </c:pt>
                <c:pt idx="109">
                  <c:v>0.88380000000000003</c:v>
                </c:pt>
                <c:pt idx="110">
                  <c:v>0.89810000000000001</c:v>
                </c:pt>
                <c:pt idx="111">
                  <c:v>0.98270000000000002</c:v>
                </c:pt>
                <c:pt idx="112">
                  <c:v>1.0082</c:v>
                </c:pt>
                <c:pt idx="113">
                  <c:v>0.85220000000000018</c:v>
                </c:pt>
                <c:pt idx="114">
                  <c:v>0.84810000000000019</c:v>
                </c:pt>
                <c:pt idx="115">
                  <c:v>0.78900000000000003</c:v>
                </c:pt>
                <c:pt idx="116">
                  <c:v>0.96740000000000004</c:v>
                </c:pt>
                <c:pt idx="117">
                  <c:v>0.95509999999999995</c:v>
                </c:pt>
                <c:pt idx="118">
                  <c:v>0.84710000000000019</c:v>
                </c:pt>
                <c:pt idx="119">
                  <c:v>0.97040000000000004</c:v>
                </c:pt>
                <c:pt idx="120">
                  <c:v>0.85320000000000018</c:v>
                </c:pt>
                <c:pt idx="121">
                  <c:v>0.8308000000000002</c:v>
                </c:pt>
                <c:pt idx="122">
                  <c:v>0.88480000000000003</c:v>
                </c:pt>
                <c:pt idx="123">
                  <c:v>0.96020000000000005</c:v>
                </c:pt>
                <c:pt idx="124">
                  <c:v>0.92459999999999998</c:v>
                </c:pt>
                <c:pt idx="125">
                  <c:v>0.9032</c:v>
                </c:pt>
                <c:pt idx="126">
                  <c:v>0.98270000000000002</c:v>
                </c:pt>
                <c:pt idx="127">
                  <c:v>0.84610000000000019</c:v>
                </c:pt>
                <c:pt idx="128">
                  <c:v>0.9327000000000002</c:v>
                </c:pt>
                <c:pt idx="129">
                  <c:v>0.77570000000000028</c:v>
                </c:pt>
                <c:pt idx="130">
                  <c:v>0.88480000000000003</c:v>
                </c:pt>
                <c:pt idx="131">
                  <c:v>0.84200000000000019</c:v>
                </c:pt>
                <c:pt idx="132">
                  <c:v>0.91539999999999999</c:v>
                </c:pt>
                <c:pt idx="133">
                  <c:v>0.86950000000000005</c:v>
                </c:pt>
                <c:pt idx="134">
                  <c:v>0.93780000000000019</c:v>
                </c:pt>
                <c:pt idx="135">
                  <c:v>0.95720000000000005</c:v>
                </c:pt>
                <c:pt idx="136">
                  <c:v>0.95820000000000005</c:v>
                </c:pt>
                <c:pt idx="137">
                  <c:v>0.82260000000000022</c:v>
                </c:pt>
                <c:pt idx="138">
                  <c:v>0.80940000000000001</c:v>
                </c:pt>
                <c:pt idx="139">
                  <c:v>0.8359000000000002</c:v>
                </c:pt>
                <c:pt idx="140">
                  <c:v>0.89500000000000002</c:v>
                </c:pt>
                <c:pt idx="141">
                  <c:v>0.8308000000000002</c:v>
                </c:pt>
                <c:pt idx="142">
                  <c:v>0.89910000000000001</c:v>
                </c:pt>
                <c:pt idx="143">
                  <c:v>0.9032</c:v>
                </c:pt>
                <c:pt idx="144">
                  <c:v>0.91539999999999999</c:v>
                </c:pt>
                <c:pt idx="145">
                  <c:v>0.89190000000000003</c:v>
                </c:pt>
                <c:pt idx="146">
                  <c:v>0.9113</c:v>
                </c:pt>
                <c:pt idx="147">
                  <c:v>0.95309999999999995</c:v>
                </c:pt>
                <c:pt idx="148">
                  <c:v>0.8369000000000002</c:v>
                </c:pt>
                <c:pt idx="149">
                  <c:v>0.87970000000000026</c:v>
                </c:pt>
                <c:pt idx="150">
                  <c:v>0.98780000000000001</c:v>
                </c:pt>
                <c:pt idx="151">
                  <c:v>0.85829999999999995</c:v>
                </c:pt>
                <c:pt idx="152">
                  <c:v>0.89300000000000002</c:v>
                </c:pt>
                <c:pt idx="153">
                  <c:v>0.87670000000000026</c:v>
                </c:pt>
                <c:pt idx="154">
                  <c:v>0.91849999999999998</c:v>
                </c:pt>
                <c:pt idx="155">
                  <c:v>0.94499999999999995</c:v>
                </c:pt>
                <c:pt idx="156">
                  <c:v>0.9103</c:v>
                </c:pt>
                <c:pt idx="157">
                  <c:v>0.998</c:v>
                </c:pt>
                <c:pt idx="158">
                  <c:v>0.98270000000000002</c:v>
                </c:pt>
                <c:pt idx="159">
                  <c:v>0.98880000000000001</c:v>
                </c:pt>
                <c:pt idx="160">
                  <c:v>0.88180000000000003</c:v>
                </c:pt>
                <c:pt idx="161">
                  <c:v>0.999</c:v>
                </c:pt>
                <c:pt idx="162">
                  <c:v>0.98880000000000001</c:v>
                </c:pt>
                <c:pt idx="163">
                  <c:v>0.86950000000000005</c:v>
                </c:pt>
                <c:pt idx="164">
                  <c:v>0.86950000000000005</c:v>
                </c:pt>
                <c:pt idx="165">
                  <c:v>0.87460000000000038</c:v>
                </c:pt>
                <c:pt idx="166">
                  <c:v>1.0367</c:v>
                </c:pt>
                <c:pt idx="167">
                  <c:v>0.89700000000000002</c:v>
                </c:pt>
                <c:pt idx="168">
                  <c:v>0.86439999999999995</c:v>
                </c:pt>
                <c:pt idx="169">
                  <c:v>0.86439999999999995</c:v>
                </c:pt>
                <c:pt idx="170">
                  <c:v>1.0172999999999996</c:v>
                </c:pt>
                <c:pt idx="171">
                  <c:v>0.88580000000000003</c:v>
                </c:pt>
                <c:pt idx="172">
                  <c:v>0.96330000000000005</c:v>
                </c:pt>
                <c:pt idx="173">
                  <c:v>0.87260000000000026</c:v>
                </c:pt>
                <c:pt idx="174">
                  <c:v>0.96020000000000005</c:v>
                </c:pt>
                <c:pt idx="175">
                  <c:v>0.87870000000000026</c:v>
                </c:pt>
                <c:pt idx="176">
                  <c:v>0.8135</c:v>
                </c:pt>
                <c:pt idx="177">
                  <c:v>1.0041</c:v>
                </c:pt>
                <c:pt idx="178">
                  <c:v>0.84910000000000019</c:v>
                </c:pt>
                <c:pt idx="179">
                  <c:v>0.88280000000000003</c:v>
                </c:pt>
                <c:pt idx="180">
                  <c:v>0.85320000000000018</c:v>
                </c:pt>
                <c:pt idx="181">
                  <c:v>0.93480000000000019</c:v>
                </c:pt>
                <c:pt idx="182">
                  <c:v>0.85629999999999995</c:v>
                </c:pt>
                <c:pt idx="183">
                  <c:v>0.95509999999999995</c:v>
                </c:pt>
                <c:pt idx="184">
                  <c:v>0.83380000000000021</c:v>
                </c:pt>
                <c:pt idx="185">
                  <c:v>0.90110000000000001</c:v>
                </c:pt>
                <c:pt idx="186">
                  <c:v>0.91849999999999998</c:v>
                </c:pt>
                <c:pt idx="187">
                  <c:v>0.97040000000000004</c:v>
                </c:pt>
                <c:pt idx="188">
                  <c:v>0.82060000000000022</c:v>
                </c:pt>
                <c:pt idx="189">
                  <c:v>0.82160000000000022</c:v>
                </c:pt>
                <c:pt idx="190">
                  <c:v>0.96020000000000005</c:v>
                </c:pt>
                <c:pt idx="191">
                  <c:v>0.98570000000000002</c:v>
                </c:pt>
                <c:pt idx="192">
                  <c:v>0.75540000000000018</c:v>
                </c:pt>
                <c:pt idx="193">
                  <c:v>0.85520000000000018</c:v>
                </c:pt>
                <c:pt idx="194">
                  <c:v>0.92459999999999998</c:v>
                </c:pt>
                <c:pt idx="195">
                  <c:v>0.84200000000000019</c:v>
                </c:pt>
                <c:pt idx="196">
                  <c:v>0.85020000000000018</c:v>
                </c:pt>
                <c:pt idx="197">
                  <c:v>0.90720000000000001</c:v>
                </c:pt>
                <c:pt idx="198">
                  <c:v>1.0050999999999997</c:v>
                </c:pt>
                <c:pt idx="199">
                  <c:v>1.0326</c:v>
                </c:pt>
                <c:pt idx="200">
                  <c:v>0.93580000000000019</c:v>
                </c:pt>
                <c:pt idx="201">
                  <c:v>0.92459999999999998</c:v>
                </c:pt>
                <c:pt idx="202">
                  <c:v>0.80630000000000002</c:v>
                </c:pt>
                <c:pt idx="203">
                  <c:v>0.85020000000000018</c:v>
                </c:pt>
                <c:pt idx="204">
                  <c:v>1.0245</c:v>
                </c:pt>
                <c:pt idx="205">
                  <c:v>0.93880000000000019</c:v>
                </c:pt>
                <c:pt idx="206">
                  <c:v>1.0041</c:v>
                </c:pt>
                <c:pt idx="207">
                  <c:v>1.0437999999999996</c:v>
                </c:pt>
                <c:pt idx="208">
                  <c:v>1.0122</c:v>
                </c:pt>
                <c:pt idx="209">
                  <c:v>0.98780000000000001</c:v>
                </c:pt>
                <c:pt idx="210">
                  <c:v>0.98570000000000002</c:v>
                </c:pt>
                <c:pt idx="211">
                  <c:v>0.89400000000000002</c:v>
                </c:pt>
                <c:pt idx="212">
                  <c:v>0.92459999999999998</c:v>
                </c:pt>
                <c:pt idx="213">
                  <c:v>0.94899999999999995</c:v>
                </c:pt>
                <c:pt idx="214">
                  <c:v>1.0295999999999996</c:v>
                </c:pt>
                <c:pt idx="215">
                  <c:v>0.97550000000000003</c:v>
                </c:pt>
                <c:pt idx="216">
                  <c:v>0.98980000000000001</c:v>
                </c:pt>
                <c:pt idx="217">
                  <c:v>0.78700000000000003</c:v>
                </c:pt>
                <c:pt idx="218">
                  <c:v>0.9093</c:v>
                </c:pt>
                <c:pt idx="219">
                  <c:v>1.0488999999999995</c:v>
                </c:pt>
                <c:pt idx="220">
                  <c:v>1.0611999999999995</c:v>
                </c:pt>
                <c:pt idx="221">
                  <c:v>0.99390000000000001</c:v>
                </c:pt>
                <c:pt idx="222">
                  <c:v>0.97660000000000025</c:v>
                </c:pt>
                <c:pt idx="223">
                  <c:v>0.97150000000000003</c:v>
                </c:pt>
                <c:pt idx="224">
                  <c:v>0.87560000000000038</c:v>
                </c:pt>
                <c:pt idx="225">
                  <c:v>0.92349999999999999</c:v>
                </c:pt>
                <c:pt idx="226">
                  <c:v>0.95209999999999995</c:v>
                </c:pt>
                <c:pt idx="227">
                  <c:v>0.8349000000000002</c:v>
                </c:pt>
                <c:pt idx="228">
                  <c:v>0.82570000000000021</c:v>
                </c:pt>
                <c:pt idx="229">
                  <c:v>0.96330000000000005</c:v>
                </c:pt>
                <c:pt idx="230">
                  <c:v>1.0172999999999996</c:v>
                </c:pt>
                <c:pt idx="231">
                  <c:v>1.0041</c:v>
                </c:pt>
                <c:pt idx="232">
                  <c:v>0.84400000000000019</c:v>
                </c:pt>
              </c:numCache>
            </c:numRef>
          </c:yVal>
          <c:smooth val="1"/>
        </c:ser>
        <c:axId val="62984576"/>
        <c:axId val="62986496"/>
      </c:scatterChart>
      <c:valAx>
        <c:axId val="629845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 of Cycles</a:t>
                </a: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2986496"/>
        <c:crosses val="autoZero"/>
        <c:crossBetween val="midCat"/>
      </c:valAx>
      <c:valAx>
        <c:axId val="629864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Coef. of Friction</a:t>
                </a:r>
              </a:p>
            </c:rich>
          </c:tx>
        </c:title>
        <c:numFmt formatCode="General" sourceLinked="1"/>
        <c:tickLblPos val="nextTo"/>
        <c:crossAx val="62984576"/>
        <c:crosses val="autoZero"/>
        <c:crossBetween val="midCat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Mean</a:t>
            </a:r>
            <a:r>
              <a:rPr lang="en-US" baseline="0"/>
              <a:t> Mass Gain After Oxidation for Ti-6Al-4V Alloy Disks</a:t>
            </a:r>
          </a:p>
        </c:rich>
      </c:tx>
      <c:layout>
        <c:manualLayout>
          <c:xMode val="edge"/>
          <c:yMode val="edge"/>
          <c:x val="0.14189106169421131"/>
          <c:y val="6.8965517241379309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9.4381217053750494E-2"/>
          <c:y val="0.26876166520851558"/>
          <c:w val="0.8000588896976113"/>
          <c:h val="0.45875224205421639"/>
        </c:manualLayout>
      </c:layout>
      <c:bar3DChart>
        <c:barDir val="col"/>
        <c:grouping val="clustered"/>
        <c:ser>
          <c:idx val="0"/>
          <c:order val="0"/>
          <c:tx>
            <c:strRef>
              <c:f>Sheet1!$A$8</c:f>
              <c:strCache>
                <c:ptCount val="1"/>
                <c:pt idx="0">
                  <c:v>Initial</c:v>
                </c:pt>
              </c:strCache>
            </c:strRef>
          </c:tx>
          <c:cat>
            <c:multiLvlStrRef>
              <c:f>Sheet1!$B$6:$E$7</c:f>
              <c:multiLvlStrCache>
                <c:ptCount val="4"/>
                <c:lvl>
                  <c:pt idx="0">
                    <c:v>TV5</c:v>
                  </c:pt>
                  <c:pt idx="1">
                    <c:v>TV6</c:v>
                  </c:pt>
                  <c:pt idx="2">
                    <c:v>TV7</c:v>
                  </c:pt>
                  <c:pt idx="3">
                    <c:v>TV8</c:v>
                  </c:pt>
                </c:lvl>
                <c:lvl>
                  <c:pt idx="0">
                    <c:v>SS ball, dry</c:v>
                  </c:pt>
                  <c:pt idx="1">
                    <c:v>SS ball, Ringer's</c:v>
                  </c:pt>
                  <c:pt idx="2">
                    <c:v>bone, dry</c:v>
                  </c:pt>
                  <c:pt idx="3">
                    <c:v>bone, Ringer's</c:v>
                  </c:pt>
                </c:lvl>
              </c:multiLvlStrCache>
            </c:multiLvl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4.4518000000000004</c:v>
                </c:pt>
                <c:pt idx="1">
                  <c:v>4.4147999999999996</c:v>
                </c:pt>
                <c:pt idx="2">
                  <c:v>4.2927</c:v>
                </c:pt>
                <c:pt idx="3">
                  <c:v>4.3764000000000003</c:v>
                </c:pt>
              </c:numCache>
            </c:numRef>
          </c:val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After Oxidation</c:v>
                </c:pt>
              </c:strCache>
            </c:strRef>
          </c:tx>
          <c:cat>
            <c:multiLvlStrRef>
              <c:f>Sheet1!$B$6:$E$7</c:f>
              <c:multiLvlStrCache>
                <c:ptCount val="4"/>
                <c:lvl>
                  <c:pt idx="0">
                    <c:v>TV5</c:v>
                  </c:pt>
                  <c:pt idx="1">
                    <c:v>TV6</c:v>
                  </c:pt>
                  <c:pt idx="2">
                    <c:v>TV7</c:v>
                  </c:pt>
                  <c:pt idx="3">
                    <c:v>TV8</c:v>
                  </c:pt>
                </c:lvl>
                <c:lvl>
                  <c:pt idx="0">
                    <c:v>SS ball, dry</c:v>
                  </c:pt>
                  <c:pt idx="1">
                    <c:v>SS ball, Ringer's</c:v>
                  </c:pt>
                  <c:pt idx="2">
                    <c:v>bone, dry</c:v>
                  </c:pt>
                  <c:pt idx="3">
                    <c:v>bone, Ringer's</c:v>
                  </c:pt>
                </c:lvl>
              </c:multiLvlStrCache>
            </c:multiLvlStrRef>
          </c:cat>
          <c:val>
            <c:numRef>
              <c:f>Sheet1!$B$9:$E$9</c:f>
              <c:numCache>
                <c:formatCode>General</c:formatCode>
                <c:ptCount val="4"/>
                <c:pt idx="0">
                  <c:v>4.4530000000000003</c:v>
                </c:pt>
                <c:pt idx="1">
                  <c:v>4.4180000000000001</c:v>
                </c:pt>
                <c:pt idx="2">
                  <c:v>4.2949999999999982</c:v>
                </c:pt>
                <c:pt idx="3">
                  <c:v>4.3783000000000003</c:v>
                </c:pt>
              </c:numCache>
            </c:numRef>
          </c:val>
        </c:ser>
        <c:shape val="box"/>
        <c:axId val="63028608"/>
        <c:axId val="63038592"/>
        <c:axId val="0"/>
      </c:bar3DChart>
      <c:catAx>
        <c:axId val="63028608"/>
        <c:scaling>
          <c:orientation val="minMax"/>
        </c:scaling>
        <c:delete val="1"/>
        <c:axPos val="b"/>
        <c:tickLblPos val="nextTo"/>
        <c:crossAx val="63038592"/>
        <c:crosses val="autoZero"/>
        <c:auto val="1"/>
        <c:lblAlgn val="ctr"/>
        <c:lblOffset val="100"/>
      </c:catAx>
      <c:valAx>
        <c:axId val="63038592"/>
        <c:scaling>
          <c:orientation val="minMax"/>
        </c:scaling>
        <c:axPos val="l"/>
        <c:majorGridlines/>
        <c:numFmt formatCode="General" sourceLinked="1"/>
        <c:tickLblPos val="nextTo"/>
        <c:crossAx val="6302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77452083195459"/>
          <c:y val="0.42311132983377081"/>
          <c:w val="0.15098468941382337"/>
          <c:h val="0.31558253135024855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Mean Mass Loss Of Ti-6Al-4V After Tribology Test</a:t>
            </a:r>
            <a:r>
              <a:rPr lang="en-US" baseline="0"/>
              <a:t> Against SS in Dry Envinronment</a:t>
            </a:r>
            <a:r>
              <a:rPr lang="en-US"/>
              <a:t> </a:t>
            </a:r>
            <a:r>
              <a:rPr lang="en-US" baseline="0"/>
              <a:t> </a:t>
            </a:r>
            <a:endParaRPr lang="en-US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7030A0"/>
            </a:solidFill>
          </c:spPr>
          <c:cat>
            <c:strRef>
              <c:f>Sheet1!$A$10:$A$14</c:f>
              <c:strCache>
                <c:ptCount val="5"/>
                <c:pt idx="0">
                  <c:v>After Tribology Test (TT) 1</c:v>
                </c:pt>
                <c:pt idx="1">
                  <c:v>After TT 2</c:v>
                </c:pt>
                <c:pt idx="2">
                  <c:v>After TT 3</c:v>
                </c:pt>
                <c:pt idx="3">
                  <c:v>After TT 4</c:v>
                </c:pt>
                <c:pt idx="4">
                  <c:v>Final</c:v>
                </c:pt>
              </c:strCache>
            </c:strRef>
          </c:cat>
          <c:val>
            <c:numRef>
              <c:f>Sheet1!$B$10:$B$14</c:f>
              <c:numCache>
                <c:formatCode>General</c:formatCode>
                <c:ptCount val="5"/>
                <c:pt idx="0">
                  <c:v>4.4530000000000003</c:v>
                </c:pt>
                <c:pt idx="1">
                  <c:v>4.4528999999999996</c:v>
                </c:pt>
                <c:pt idx="2">
                  <c:v>4.4528999999999996</c:v>
                </c:pt>
                <c:pt idx="3">
                  <c:v>4.4528999999999996</c:v>
                </c:pt>
                <c:pt idx="4">
                  <c:v>4.4528999999999996</c:v>
                </c:pt>
              </c:numCache>
            </c:numRef>
          </c:val>
        </c:ser>
        <c:shape val="cylinder"/>
        <c:axId val="63116800"/>
        <c:axId val="63118336"/>
        <c:axId val="0"/>
      </c:bar3DChart>
      <c:catAx>
        <c:axId val="63116800"/>
        <c:scaling>
          <c:orientation val="minMax"/>
        </c:scaling>
        <c:axPos val="b"/>
        <c:tickLblPos val="nextTo"/>
        <c:crossAx val="63118336"/>
        <c:crosses val="autoZero"/>
        <c:auto val="1"/>
        <c:lblAlgn val="ctr"/>
        <c:lblOffset val="100"/>
      </c:catAx>
      <c:valAx>
        <c:axId val="631183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Mass (g)</a:t>
                </a:r>
              </a:p>
            </c:rich>
          </c:tx>
        </c:title>
        <c:numFmt formatCode="General" sourceLinked="1"/>
        <c:tickLblPos val="nextTo"/>
        <c:crossAx val="63116800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/>
              <a:t>Mean Mass Loss Of Ti-6Al-4V After Tribology Test Against SS in Lubricated Envinronment  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Sheet1!$A$10:$A$14</c:f>
              <c:strCache>
                <c:ptCount val="5"/>
                <c:pt idx="0">
                  <c:v>After Tribology Test (TT) 1</c:v>
                </c:pt>
                <c:pt idx="1">
                  <c:v>After TT 2</c:v>
                </c:pt>
                <c:pt idx="2">
                  <c:v>After TT 3</c:v>
                </c:pt>
                <c:pt idx="3">
                  <c:v>After TT 4</c:v>
                </c:pt>
                <c:pt idx="4">
                  <c:v>Final</c:v>
                </c:pt>
              </c:strCache>
            </c:strRef>
          </c:cat>
          <c:val>
            <c:numRef>
              <c:f>Sheet1!$C$10:$C$14</c:f>
              <c:numCache>
                <c:formatCode>General</c:formatCode>
                <c:ptCount val="5"/>
                <c:pt idx="0">
                  <c:v>4.4170999999999996</c:v>
                </c:pt>
                <c:pt idx="1">
                  <c:v>4.4169</c:v>
                </c:pt>
                <c:pt idx="2">
                  <c:v>4.4169</c:v>
                </c:pt>
                <c:pt idx="3">
                  <c:v>4.4169</c:v>
                </c:pt>
                <c:pt idx="4">
                  <c:v>4.4169</c:v>
                </c:pt>
              </c:numCache>
            </c:numRef>
          </c:val>
        </c:ser>
        <c:shape val="cylinder"/>
        <c:axId val="63147008"/>
        <c:axId val="63161088"/>
        <c:axId val="0"/>
      </c:bar3DChart>
      <c:catAx>
        <c:axId val="63147008"/>
        <c:scaling>
          <c:orientation val="minMax"/>
        </c:scaling>
        <c:axPos val="b"/>
        <c:tickLblPos val="nextTo"/>
        <c:crossAx val="63161088"/>
        <c:crosses val="autoZero"/>
        <c:auto val="1"/>
        <c:lblAlgn val="ctr"/>
        <c:lblOffset val="100"/>
      </c:catAx>
      <c:valAx>
        <c:axId val="631610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Mass (g)</a:t>
                </a:r>
              </a:p>
            </c:rich>
          </c:tx>
        </c:title>
        <c:numFmt formatCode="General" sourceLinked="1"/>
        <c:tickLblPos val="nextTo"/>
        <c:crossAx val="63147008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/>
            </a:pPr>
            <a:r>
              <a:rPr lang="en-US"/>
              <a:t>Mean Mass Loss Of Ti-6Al-4V After Tribology Test Against Bone in Lubricated Envinronment  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cat>
            <c:strRef>
              <c:f>Sheet1!$A$10:$A$14</c:f>
              <c:strCache>
                <c:ptCount val="5"/>
                <c:pt idx="0">
                  <c:v>After Tribology Test (TT) 1</c:v>
                </c:pt>
                <c:pt idx="1">
                  <c:v>After TT 2</c:v>
                </c:pt>
                <c:pt idx="2">
                  <c:v>After TT 3</c:v>
                </c:pt>
                <c:pt idx="3">
                  <c:v>After TT 4</c:v>
                </c:pt>
                <c:pt idx="4">
                  <c:v>Final</c:v>
                </c:pt>
              </c:strCache>
            </c:strRef>
          </c:cat>
          <c:val>
            <c:numRef>
              <c:f>Sheet1!$E$10:$E$14</c:f>
              <c:numCache>
                <c:formatCode>General</c:formatCode>
                <c:ptCount val="5"/>
                <c:pt idx="0">
                  <c:v>4.3784000000000001</c:v>
                </c:pt>
                <c:pt idx="1">
                  <c:v>4.3784000000000001</c:v>
                </c:pt>
                <c:pt idx="2">
                  <c:v>4.3784000000000001</c:v>
                </c:pt>
                <c:pt idx="3">
                  <c:v>4.3784000000000001</c:v>
                </c:pt>
                <c:pt idx="4">
                  <c:v>4.3784000000000001</c:v>
                </c:pt>
              </c:numCache>
            </c:numRef>
          </c:val>
        </c:ser>
        <c:shape val="cylinder"/>
        <c:axId val="63197952"/>
        <c:axId val="63199488"/>
        <c:axId val="0"/>
      </c:bar3DChart>
      <c:catAx>
        <c:axId val="63197952"/>
        <c:scaling>
          <c:orientation val="minMax"/>
        </c:scaling>
        <c:axPos val="b"/>
        <c:tickLblPos val="nextTo"/>
        <c:crossAx val="63199488"/>
        <c:crosses val="autoZero"/>
        <c:auto val="1"/>
        <c:lblAlgn val="ctr"/>
        <c:lblOffset val="100"/>
      </c:catAx>
      <c:valAx>
        <c:axId val="631994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Mass (g)</a:t>
                </a:r>
              </a:p>
            </c:rich>
          </c:tx>
        </c:title>
        <c:numFmt formatCode="General" sourceLinked="1"/>
        <c:tickLblPos val="nextTo"/>
        <c:crossAx val="63197952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title>
      <c:tx>
        <c:rich>
          <a:bodyPr/>
          <a:lstStyle/>
          <a:p>
            <a:pPr>
              <a:defRPr/>
            </a:pPr>
            <a:r>
              <a:rPr lang="en-US"/>
              <a:t>Mean Mass Loss Of Ti-6Al-4V After Tribology Test Against Bone in Dry Envinronment  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FFC000"/>
            </a:solidFill>
          </c:spPr>
          <c:cat>
            <c:strRef>
              <c:f>Sheet1!$A$10:$A$14</c:f>
              <c:strCache>
                <c:ptCount val="5"/>
                <c:pt idx="0">
                  <c:v>After Tribology Test (TT) 1</c:v>
                </c:pt>
                <c:pt idx="1">
                  <c:v>After TT 2</c:v>
                </c:pt>
                <c:pt idx="2">
                  <c:v>After TT 3</c:v>
                </c:pt>
                <c:pt idx="3">
                  <c:v>After TT 4</c:v>
                </c:pt>
                <c:pt idx="4">
                  <c:v>Final</c:v>
                </c:pt>
              </c:strCache>
            </c:strRef>
          </c:cat>
          <c:val>
            <c:numRef>
              <c:f>Sheet1!$D$10:$D$14</c:f>
              <c:numCache>
                <c:formatCode>General</c:formatCode>
                <c:ptCount val="5"/>
                <c:pt idx="0">
                  <c:v>4.2957999999999998</c:v>
                </c:pt>
                <c:pt idx="1">
                  <c:v>4.2957999999999998</c:v>
                </c:pt>
                <c:pt idx="2">
                  <c:v>4.2957999999999998</c:v>
                </c:pt>
                <c:pt idx="3">
                  <c:v>4.2957999999999998</c:v>
                </c:pt>
                <c:pt idx="4">
                  <c:v>4.2957999999999998</c:v>
                </c:pt>
              </c:numCache>
            </c:numRef>
          </c:val>
        </c:ser>
        <c:shape val="cylinder"/>
        <c:axId val="63215872"/>
        <c:axId val="63225856"/>
        <c:axId val="0"/>
      </c:bar3DChart>
      <c:catAx>
        <c:axId val="63215872"/>
        <c:scaling>
          <c:orientation val="minMax"/>
        </c:scaling>
        <c:axPos val="b"/>
        <c:tickLblPos val="nextTo"/>
        <c:crossAx val="63225856"/>
        <c:crosses val="autoZero"/>
        <c:auto val="1"/>
        <c:lblAlgn val="ctr"/>
        <c:lblOffset val="100"/>
      </c:catAx>
      <c:valAx>
        <c:axId val="632258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Mass (g)</a:t>
                </a:r>
              </a:p>
            </c:rich>
          </c:tx>
        </c:title>
        <c:numFmt formatCode="General" sourceLinked="1"/>
        <c:tickLblPos val="nextTo"/>
        <c:crossAx val="63215872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894E68-16B3-4160-991F-4AE82465BA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7BEB7-ACB7-4BC7-BB70-2A93B742AD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098D-E6C8-483D-A74B-EBD005B922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184A8-3A5B-4DB3-9199-00E3E7B573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9BFCF376-1F02-4D56-BAF9-E2292C56D2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9342-BB2D-439D-8995-FA8592BC2A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091CE-03C2-4867-B46E-C350E8221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4A5E3-F9C0-4CAC-86F5-FF467C214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57B4B-169B-4C2D-A69F-11C4A373C8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E2FC4-1958-48CF-9231-C460293169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FBABF10A-B33F-4C1D-8296-FF0DF6FA0C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6F40300-0809-4C23-9349-7100539EDB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733800"/>
            <a:ext cx="6400800" cy="1143000"/>
          </a:xfrm>
        </p:spPr>
        <p:txBody>
          <a:bodyPr/>
          <a:lstStyle/>
          <a:p>
            <a:pPr eaLnBrk="1" hangingPunct="1"/>
            <a:r>
              <a:rPr lang="en-US" smtClean="0"/>
              <a:t>URITC-UPRM Eisenhower Fellowship 2009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8686800" cy="3276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Times New Roman" pitchFamily="28" charset="0"/>
              </a:rPr>
              <a:t>Development of Nanoscaffolds Through Oxidation on Titanium-Alloy Disks to Increase Artificial Implant Lifespan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5105400"/>
            <a:ext cx="5791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Caitlyn M. Maleck</a:t>
            </a:r>
          </a:p>
          <a:p>
            <a:r>
              <a:rPr lang="en-US"/>
              <a:t>University of Rhode Island</a:t>
            </a:r>
          </a:p>
          <a:p>
            <a:r>
              <a:rPr lang="en-US"/>
              <a:t>Mechanical Engineering Undergraduate</a:t>
            </a:r>
          </a:p>
          <a:p>
            <a:r>
              <a:rPr lang="en-US"/>
              <a:t>July 17, 2009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 Mass Loss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2000" y="990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04800" y="1143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572000" y="3733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048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Original </a:t>
            </a:r>
            <a:r>
              <a:rPr lang="en-US" dirty="0" err="1" smtClean="0"/>
              <a:t>Tribology</a:t>
            </a:r>
            <a:r>
              <a:rPr lang="en-US" dirty="0" smtClean="0"/>
              <a:t> Tests of </a:t>
            </a:r>
            <a:br>
              <a:rPr lang="en-US" dirty="0" smtClean="0"/>
            </a:br>
            <a:r>
              <a:rPr lang="en-US" dirty="0" smtClean="0"/>
              <a:t>Ti-6Al-4V Alloys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2362200" y="1447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Preliminary Conclusions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762000"/>
            <a:ext cx="7772400" cy="3810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Most efficient alloy was Ti-6Al-4V alloy in the conventional oven at 650ºC for 1 hr.</a:t>
            </a:r>
          </a:p>
          <a:p>
            <a:pPr eaLnBrk="1" hangingPunct="1"/>
            <a:r>
              <a:rPr lang="en-US" sz="2800" dirty="0" smtClean="0"/>
              <a:t>Wear was audible and visible, on custom bone pin and alloy disks</a:t>
            </a:r>
          </a:p>
          <a:p>
            <a:pPr eaLnBrk="1" hangingPunct="1"/>
            <a:r>
              <a:rPr lang="en-US" sz="2800" dirty="0" err="1" smtClean="0"/>
              <a:t>Coef</a:t>
            </a:r>
            <a:r>
              <a:rPr lang="en-US" sz="2800" dirty="0" smtClean="0"/>
              <a:t>. of friction increased when tested against SS in both environments</a:t>
            </a:r>
          </a:p>
          <a:p>
            <a:r>
              <a:rPr lang="en-US" sz="2800" dirty="0" smtClean="0"/>
              <a:t>Lubricated study of bone pin had </a:t>
            </a:r>
            <a:r>
              <a:rPr lang="en-US" sz="2800" dirty="0" err="1" smtClean="0"/>
              <a:t>coef</a:t>
            </a:r>
            <a:r>
              <a:rPr lang="en-US" sz="2800" dirty="0" smtClean="0"/>
              <a:t>. of friction about 1 compared to dry environment and </a:t>
            </a:r>
            <a:r>
              <a:rPr lang="en-US" sz="2800" dirty="0" err="1" smtClean="0"/>
              <a:t>coef</a:t>
            </a:r>
            <a:r>
              <a:rPr lang="en-US" sz="2800" dirty="0" smtClean="0"/>
              <a:t>. of friction of about 1.2</a:t>
            </a:r>
          </a:p>
          <a:p>
            <a:r>
              <a:rPr lang="en-US" sz="2800" dirty="0" smtClean="0"/>
              <a:t>For SS, the </a:t>
            </a:r>
            <a:r>
              <a:rPr lang="en-US" sz="2800" dirty="0" err="1" smtClean="0"/>
              <a:t>coef</a:t>
            </a:r>
            <a:r>
              <a:rPr lang="en-US" sz="2800" dirty="0" smtClean="0"/>
              <a:t>. of friction is dependent on size of scaffold</a:t>
            </a:r>
          </a:p>
          <a:p>
            <a:r>
              <a:rPr lang="en-US" sz="2800" dirty="0" smtClean="0"/>
              <a:t>For bone, there is </a:t>
            </a:r>
            <a:r>
              <a:rPr lang="en-US" sz="2800" b="1" dirty="0" smtClean="0"/>
              <a:t>no</a:t>
            </a:r>
            <a:r>
              <a:rPr lang="en-US" sz="2800" dirty="0" smtClean="0"/>
              <a:t> dependency for </a:t>
            </a:r>
            <a:r>
              <a:rPr lang="en-US" sz="2800" dirty="0" err="1" smtClean="0"/>
              <a:t>coef</a:t>
            </a:r>
            <a:r>
              <a:rPr lang="en-US" sz="2800" dirty="0" smtClean="0"/>
              <a:t>. of friction and size of scaffold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981200"/>
            <a:ext cx="7772400" cy="2895600"/>
          </a:xfrm>
        </p:spPr>
        <p:txBody>
          <a:bodyPr/>
          <a:lstStyle/>
          <a:p>
            <a:pPr eaLnBrk="1" hangingPunct="1"/>
            <a:r>
              <a:rPr lang="en-US" smtClean="0"/>
              <a:t>Introduction and Background</a:t>
            </a:r>
          </a:p>
          <a:p>
            <a:pPr eaLnBrk="1" hangingPunct="1"/>
            <a:r>
              <a:rPr lang="en-US" smtClean="0"/>
              <a:t>Methodology</a:t>
            </a:r>
          </a:p>
          <a:p>
            <a:pPr eaLnBrk="1" hangingPunct="1"/>
            <a:r>
              <a:rPr lang="en-US" smtClean="0"/>
              <a:t>Results</a:t>
            </a:r>
          </a:p>
          <a:p>
            <a:pPr eaLnBrk="1" hangingPunct="1"/>
            <a:r>
              <a:rPr lang="en-US" smtClean="0"/>
              <a:t>Preliminary Conclusions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&amp; Background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Titanium alloys commonly used in implants</a:t>
            </a:r>
          </a:p>
          <a:p>
            <a:pPr eaLnBrk="1" hangingPunct="1"/>
            <a:r>
              <a:rPr lang="en-US" sz="2800" dirty="0" smtClean="0"/>
              <a:t>Loosening of the implant can lead to future surgeries</a:t>
            </a:r>
          </a:p>
          <a:p>
            <a:pPr eaLnBrk="1" hangingPunct="1"/>
            <a:r>
              <a:rPr lang="en-US" sz="2800" dirty="0" smtClean="0"/>
              <a:t>Solution: </a:t>
            </a:r>
          </a:p>
          <a:p>
            <a:pPr eaLnBrk="1" hangingPunct="1"/>
            <a:r>
              <a:rPr lang="en-US" sz="2800" dirty="0" smtClean="0"/>
              <a:t>Objective: determine a method for creating uniform </a:t>
            </a:r>
            <a:r>
              <a:rPr lang="en-US" sz="2800" dirty="0" err="1" smtClean="0"/>
              <a:t>nanoscaffolds</a:t>
            </a:r>
            <a:r>
              <a:rPr lang="en-US" sz="2800" dirty="0" smtClean="0"/>
              <a:t> on various titanium alloys to maximize area and reduce oxide fracture</a:t>
            </a:r>
          </a:p>
        </p:txBody>
      </p:sp>
      <p:pic>
        <p:nvPicPr>
          <p:cNvPr id="4100" name="Picture 6" descr="\sigma_\mathrm{avg} = \frac{F_\mathrm n}{A}\approx\sigma\,\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438400"/>
            <a:ext cx="1628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Methodology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81000" y="3200400"/>
            <a:ext cx="32656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Figure 1: (Above) Samples polished with </a:t>
            </a:r>
          </a:p>
          <a:p>
            <a:r>
              <a:rPr lang="en-US" sz="1600" dirty="0">
                <a:latin typeface="+mn-lt"/>
              </a:rPr>
              <a:t>conventional </a:t>
            </a:r>
            <a:r>
              <a:rPr lang="en-US" sz="1600" dirty="0" err="1">
                <a:latin typeface="+mn-lt"/>
              </a:rPr>
              <a:t>Beuhler</a:t>
            </a:r>
            <a:r>
              <a:rPr lang="en-US" sz="1600" dirty="0">
                <a:latin typeface="+mn-lt"/>
              </a:rPr>
              <a:t> pads up to 600 grit.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304800" y="6096000"/>
            <a:ext cx="41451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Figure 3: (Above) </a:t>
            </a:r>
            <a:r>
              <a:rPr lang="en-US" sz="1600" dirty="0" err="1">
                <a:latin typeface="+mn-lt"/>
              </a:rPr>
              <a:t>Tribometer</a:t>
            </a:r>
            <a:r>
              <a:rPr lang="en-US" sz="1600" dirty="0">
                <a:latin typeface="+mn-lt"/>
              </a:rPr>
              <a:t> used for linear wear </a:t>
            </a:r>
          </a:p>
          <a:p>
            <a:r>
              <a:rPr lang="en-US" sz="1600" dirty="0">
                <a:latin typeface="+mn-lt"/>
              </a:rPr>
              <a:t>testing on disks on each of 5 patterned oxidized lines.</a:t>
            </a: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4648200" y="3200400"/>
            <a:ext cx="35505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Figure 2: (Above) Tubular oven used to allow </a:t>
            </a:r>
          </a:p>
          <a:p>
            <a:r>
              <a:rPr lang="en-US" sz="1600" dirty="0">
                <a:latin typeface="+mn-lt"/>
              </a:rPr>
              <a:t>a continuous airflow to </a:t>
            </a:r>
            <a:r>
              <a:rPr lang="en-US" sz="1600" noProof="1">
                <a:latin typeface="+mn-lt"/>
              </a:rPr>
              <a:t>facilitate oxidation.</a:t>
            </a:r>
            <a:endParaRPr lang="en-US" sz="1600" dirty="0">
              <a:latin typeface="+mn-lt"/>
            </a:endParaRPr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4999038" y="6096000"/>
            <a:ext cx="37253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Figure 4: (Above) Mass lost was measured after </a:t>
            </a:r>
          </a:p>
          <a:p>
            <a:r>
              <a:rPr lang="en-US" sz="1600" dirty="0">
                <a:latin typeface="+mn-lt"/>
              </a:rPr>
              <a:t>every test with a 5-digit weighing scale.</a:t>
            </a:r>
          </a:p>
        </p:txBody>
      </p:sp>
      <p:pic>
        <p:nvPicPr>
          <p:cNvPr id="5127" name="Picture 12" descr="Buehl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3" descr="Tubul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914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4" descr="Tribome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10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5" descr="Scal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8100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Revised Methodology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143000"/>
            <a:ext cx="82296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Only the Ti-6Al-4V alloy disks were used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Polished again up to 600 grit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Masses recorded immediately after each test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28600" y="2286000"/>
            <a:ext cx="4648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Figure 5: (Below) Conventional oven used at 650ºC for 1 hr.</a:t>
            </a:r>
          </a:p>
        </p:txBody>
      </p:sp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4343400" y="5486400"/>
            <a:ext cx="40575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Figure 6: (Above) Four types of </a:t>
            </a:r>
            <a:r>
              <a:rPr lang="en-US" sz="1600" dirty="0" err="1">
                <a:latin typeface="+mn-lt"/>
              </a:rPr>
              <a:t>tribology</a:t>
            </a:r>
            <a:r>
              <a:rPr lang="en-US" sz="1600" dirty="0">
                <a:latin typeface="+mn-lt"/>
              </a:rPr>
              <a:t> tests used.</a:t>
            </a:r>
          </a:p>
        </p:txBody>
      </p:sp>
      <p:pic>
        <p:nvPicPr>
          <p:cNvPr id="6150" name="Picture 13" descr="Tribolog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743200"/>
            <a:ext cx="36718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4" descr="ConvOv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743200"/>
            <a:ext cx="3178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Results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371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Patterns on all four disks created by oxidation were visible</a:t>
            </a:r>
          </a:p>
          <a:p>
            <a:pPr eaLnBrk="1" hangingPunct="1"/>
            <a:r>
              <a:rPr lang="en-US" dirty="0" smtClean="0"/>
              <a:t>Each placed in the </a:t>
            </a:r>
            <a:r>
              <a:rPr lang="en-US" dirty="0" err="1" smtClean="0"/>
              <a:t>tribometer</a:t>
            </a:r>
            <a:r>
              <a:rPr lang="en-US" dirty="0" smtClean="0"/>
              <a:t> under four different conditions for 5 minute intervals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457200" y="5486400"/>
            <a:ext cx="35813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Figure 7: </a:t>
            </a:r>
            <a:r>
              <a:rPr lang="en-US" sz="1600" dirty="0" smtClean="0">
                <a:latin typeface="+mn-lt"/>
              </a:rPr>
              <a:t>(Above left) Progression </a:t>
            </a:r>
            <a:r>
              <a:rPr lang="en-US" sz="1600" dirty="0">
                <a:latin typeface="+mn-lt"/>
              </a:rPr>
              <a:t>of Ti-alloy disks. (Clockwise starting from top left) </a:t>
            </a:r>
            <a:r>
              <a:rPr lang="en-US" sz="1600" dirty="0" smtClean="0">
                <a:latin typeface="+mn-lt"/>
              </a:rPr>
              <a:t>Non-polished, polished </a:t>
            </a:r>
            <a:r>
              <a:rPr lang="en-US" sz="1600" dirty="0">
                <a:latin typeface="+mn-lt"/>
              </a:rPr>
              <a:t>to 600 grit, after oxidation, array mask used during oxidation, after </a:t>
            </a:r>
            <a:r>
              <a:rPr lang="en-US" sz="1600" dirty="0" err="1">
                <a:latin typeface="+mn-lt"/>
              </a:rPr>
              <a:t>tribology</a:t>
            </a:r>
            <a:r>
              <a:rPr lang="en-US" sz="1600" dirty="0">
                <a:latin typeface="+mn-lt"/>
              </a:rPr>
              <a:t>.</a:t>
            </a:r>
          </a:p>
        </p:txBody>
      </p:sp>
      <p:pic>
        <p:nvPicPr>
          <p:cNvPr id="7173" name="Picture 7" descr="sampl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667000"/>
            <a:ext cx="212883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362200"/>
            <a:ext cx="45160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24400" y="5534561"/>
            <a:ext cx="35813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Figure </a:t>
            </a:r>
            <a:r>
              <a:rPr lang="en-US" sz="1600" dirty="0" smtClean="0">
                <a:latin typeface="+mn-lt"/>
              </a:rPr>
              <a:t>8: (Above right) CAD drawing of array mask designed by Carlos R. Ramo</a:t>
            </a:r>
            <a:r>
              <a:rPr lang="en-US" sz="1600" dirty="0" smtClean="0">
                <a:latin typeface="Perpetua" pitchFamily="18" charset="0"/>
              </a:rPr>
              <a:t>s-</a:t>
            </a:r>
            <a:r>
              <a:rPr lang="en-US" sz="1600" dirty="0" err="1" smtClean="0">
                <a:latin typeface="Perpetua" pitchFamily="18" charset="0"/>
              </a:rPr>
              <a:t>S</a:t>
            </a:r>
            <a:r>
              <a:rPr lang="en-US" sz="1600" dirty="0" err="1" smtClean="0">
                <a:latin typeface="Perpetua" pitchFamily="18" charset="0"/>
                <a:cs typeface="Times New Roman"/>
              </a:rPr>
              <a:t>á</a:t>
            </a:r>
            <a:r>
              <a:rPr lang="en-US" sz="1600" dirty="0" err="1" smtClean="0">
                <a:latin typeface="Perpetua" pitchFamily="18" charset="0"/>
              </a:rPr>
              <a:t>en</a:t>
            </a:r>
            <a:r>
              <a:rPr lang="en-US" sz="1600" dirty="0" err="1" smtClean="0">
                <a:latin typeface="+mn-lt"/>
              </a:rPr>
              <a:t>z</a:t>
            </a:r>
            <a:r>
              <a:rPr lang="en-US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3429000"/>
            <a:ext cx="7772400" cy="3124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Output for </a:t>
            </a:r>
            <a:r>
              <a:rPr lang="en-US" dirty="0" err="1" smtClean="0"/>
              <a:t>tribology</a:t>
            </a:r>
            <a:r>
              <a:rPr lang="en-US" dirty="0" smtClean="0"/>
              <a:t> tests transferred to Excel where data was processed in a MATLAB program</a:t>
            </a:r>
          </a:p>
          <a:p>
            <a:pPr eaLnBrk="1" hangingPunct="1"/>
            <a:r>
              <a:rPr lang="en-US" dirty="0" smtClean="0"/>
              <a:t>Trend line is moving average of peak points during tests</a:t>
            </a:r>
          </a:p>
          <a:p>
            <a:pPr lvl="1" eaLnBrk="1" hangingPunct="1"/>
            <a:r>
              <a:rPr lang="en-US" dirty="0" smtClean="0"/>
              <a:t>Black: 1mm diameter (1000 microns)</a:t>
            </a:r>
          </a:p>
          <a:p>
            <a:pPr lvl="1" eaLnBrk="1" hangingPunct="1"/>
            <a:r>
              <a:rPr lang="en-US" dirty="0" smtClean="0"/>
              <a:t>Orange: 500 microns</a:t>
            </a:r>
          </a:p>
          <a:p>
            <a:pPr lvl="1" eaLnBrk="1" hangingPunct="1"/>
            <a:r>
              <a:rPr lang="en-US" dirty="0" smtClean="0"/>
              <a:t>Blue: 250 microns</a:t>
            </a:r>
          </a:p>
          <a:p>
            <a:pPr lvl="1" eaLnBrk="1" hangingPunct="1"/>
            <a:r>
              <a:rPr lang="en-US" dirty="0" smtClean="0"/>
              <a:t>Green: 125 microns</a:t>
            </a:r>
          </a:p>
          <a:p>
            <a:pPr lvl="1" eaLnBrk="1" hangingPunct="1"/>
            <a:r>
              <a:rPr lang="en-US" dirty="0" smtClean="0"/>
              <a:t>Purple: 35 microns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04800"/>
            <a:ext cx="385885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38400" y="304800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Figure 9: Demonstration of </a:t>
            </a:r>
            <a:r>
              <a:rPr lang="en-US" sz="1600" dirty="0" err="1" smtClean="0">
                <a:latin typeface="+mn-lt"/>
              </a:rPr>
              <a:t>nanoscaffolds</a:t>
            </a:r>
            <a:r>
              <a:rPr lang="en-US" sz="1600" dirty="0" smtClean="0">
                <a:latin typeface="+mn-lt"/>
              </a:rPr>
              <a:t> under microscope.</a:t>
            </a:r>
            <a:endParaRPr lang="en-US" sz="1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228600"/>
            <a:ext cx="41148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7000" y="304800"/>
            <a:ext cx="4572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52400" y="838200"/>
          <a:ext cx="4572000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28600" y="3657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91050" y="838200"/>
          <a:ext cx="455295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572000" y="3657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smtClean="0"/>
              <a:t>Mean Mass Gain</a:t>
            </a:r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1219200" y="1828800"/>
          <a:ext cx="6934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400</TotalTime>
  <Words>659</Words>
  <Application>Microsoft Office PowerPoint</Application>
  <PresentationFormat>On-screen Show (4:3)</PresentationFormat>
  <Paragraphs>91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Development of Nanoscaffolds Through Oxidation on Titanium-Alloy Disks to Increase Artificial Implant Lifespan</vt:lpstr>
      <vt:lpstr>Agenda</vt:lpstr>
      <vt:lpstr>Introduction &amp; Background</vt:lpstr>
      <vt:lpstr>Methodology</vt:lpstr>
      <vt:lpstr>Revised Methodology</vt:lpstr>
      <vt:lpstr>Results</vt:lpstr>
      <vt:lpstr>Slide 7</vt:lpstr>
      <vt:lpstr>Slide 8</vt:lpstr>
      <vt:lpstr>Mean Mass Gain</vt:lpstr>
      <vt:lpstr>Mean Mass Loss</vt:lpstr>
      <vt:lpstr>Original Tribology Tests of  Ti-6Al-4V Alloys</vt:lpstr>
      <vt:lpstr>Preliminary Conclusions</vt:lpstr>
    </vt:vector>
  </TitlesOfParts>
  <Company>Metrology Laboratories,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Nanoscaffolds Through Oxidation on Titanium-Alloy Disks to Increase Artificial Implant Lifespan</dc:title>
  <dc:creator>Marc Maleck</dc:creator>
  <cp:lastModifiedBy>Ing. Ramos</cp:lastModifiedBy>
  <cp:revision>19</cp:revision>
  <dcterms:created xsi:type="dcterms:W3CDTF">2009-07-16T15:08:14Z</dcterms:created>
  <dcterms:modified xsi:type="dcterms:W3CDTF">2009-07-17T03:34:17Z</dcterms:modified>
</cp:coreProperties>
</file>